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64" r:id="rId11"/>
    <p:sldId id="283" r:id="rId12"/>
    <p:sldId id="266" r:id="rId13"/>
    <p:sldId id="267" r:id="rId14"/>
    <p:sldId id="268" r:id="rId15"/>
    <p:sldId id="284" r:id="rId16"/>
    <p:sldId id="270" r:id="rId17"/>
    <p:sldId id="271" r:id="rId18"/>
    <p:sldId id="272" r:id="rId19"/>
    <p:sldId id="285" r:id="rId20"/>
    <p:sldId id="274" r:id="rId21"/>
    <p:sldId id="275" r:id="rId22"/>
    <p:sldId id="276" r:id="rId23"/>
    <p:sldId id="286" r:id="rId24"/>
    <p:sldId id="278" r:id="rId25"/>
    <p:sldId id="287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35124-A054-47D2-AFAE-ED3623CCB50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EC4634-6CAE-4D64-AFBC-C046A112E01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Increasing number of mobile threats.</a:t>
          </a:r>
          <a:endParaRPr lang="en-US" dirty="0"/>
        </a:p>
      </dgm:t>
    </dgm:pt>
    <dgm:pt modelId="{587CDEEC-2E7B-430E-AD08-92ED81EF29EC}" type="parTrans" cxnId="{772183F3-2B66-433D-8066-63D55C891E1B}">
      <dgm:prSet/>
      <dgm:spPr/>
      <dgm:t>
        <a:bodyPr/>
        <a:lstStyle/>
        <a:p>
          <a:endParaRPr lang="en-US"/>
        </a:p>
      </dgm:t>
    </dgm:pt>
    <dgm:pt modelId="{E037A557-1ABB-4607-97A9-7E30D8D15CAB}" type="sibTrans" cxnId="{772183F3-2B66-433D-8066-63D55C891E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87E3E1-67FB-4730-A9AE-8C14B8ED99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Sensitive personal and financial data at risk.</a:t>
          </a:r>
          <a:endParaRPr lang="en-US" dirty="0"/>
        </a:p>
      </dgm:t>
    </dgm:pt>
    <dgm:pt modelId="{C9FD870B-2CDA-49F9-9BB0-3E2835421963}" type="parTrans" cxnId="{B501688F-D0AA-4F82-9B2B-A1718383854B}">
      <dgm:prSet/>
      <dgm:spPr/>
      <dgm:t>
        <a:bodyPr/>
        <a:lstStyle/>
        <a:p>
          <a:endParaRPr lang="en-US"/>
        </a:p>
      </dgm:t>
    </dgm:pt>
    <dgm:pt modelId="{CE76EA94-4E3A-49C2-A94B-9415DDE4CAF2}" type="sibTrans" cxnId="{B501688F-D0AA-4F82-9B2B-A171838385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5CF04D-1BE8-4FCC-B13A-EE07F34D7B9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Rising cases of malware, phishing, and exploits.</a:t>
          </a:r>
          <a:endParaRPr lang="en-US" dirty="0"/>
        </a:p>
      </dgm:t>
    </dgm:pt>
    <dgm:pt modelId="{1CB5ABCE-8CFE-4F3B-8E53-DE504EA08664}" type="parTrans" cxnId="{DC252BBE-BCC6-43A9-B1CE-A85BBEF656AF}">
      <dgm:prSet/>
      <dgm:spPr/>
      <dgm:t>
        <a:bodyPr/>
        <a:lstStyle/>
        <a:p>
          <a:endParaRPr lang="en-US"/>
        </a:p>
      </dgm:t>
    </dgm:pt>
    <dgm:pt modelId="{9771384A-04F2-4147-9C31-7951EB74C1FB}" type="sibTrans" cxnId="{DC252BBE-BCC6-43A9-B1CE-A85BBEF656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3D8613-8244-477A-9BC1-3FEFC635F9E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Need for security analysis tools.</a:t>
          </a:r>
          <a:endParaRPr lang="en-US" dirty="0"/>
        </a:p>
      </dgm:t>
    </dgm:pt>
    <dgm:pt modelId="{6785FE4F-C801-4B84-A548-AE5E69E62CE0}" type="parTrans" cxnId="{F60C50A2-2956-4E6B-9BD8-6ECCED08EEC0}">
      <dgm:prSet/>
      <dgm:spPr/>
      <dgm:t>
        <a:bodyPr/>
        <a:lstStyle/>
        <a:p>
          <a:endParaRPr lang="en-US"/>
        </a:p>
      </dgm:t>
    </dgm:pt>
    <dgm:pt modelId="{F5FEBE18-E5E2-4735-9B8E-8837D4256B73}" type="sibTrans" cxnId="{F60C50A2-2956-4E6B-9BD8-6ECCED08EEC0}">
      <dgm:prSet/>
      <dgm:spPr/>
      <dgm:t>
        <a:bodyPr/>
        <a:lstStyle/>
        <a:p>
          <a:endParaRPr lang="en-US"/>
        </a:p>
      </dgm:t>
    </dgm:pt>
    <dgm:pt modelId="{1FCCD263-1A0D-400F-81F2-ED2289434B0B}" type="pres">
      <dgm:prSet presAssocID="{7C435124-A054-47D2-AFAE-ED3623CCB509}" presName="root" presStyleCnt="0">
        <dgm:presLayoutVars>
          <dgm:dir/>
          <dgm:resizeHandles val="exact"/>
        </dgm:presLayoutVars>
      </dgm:prSet>
      <dgm:spPr/>
    </dgm:pt>
    <dgm:pt modelId="{B3899C6E-9317-463F-AEFF-61B0E8BF2798}" type="pres">
      <dgm:prSet presAssocID="{7C435124-A054-47D2-AFAE-ED3623CCB509}" presName="container" presStyleCnt="0">
        <dgm:presLayoutVars>
          <dgm:dir/>
          <dgm:resizeHandles val="exact"/>
        </dgm:presLayoutVars>
      </dgm:prSet>
      <dgm:spPr/>
    </dgm:pt>
    <dgm:pt modelId="{C948B66C-D6BF-4AB7-8ABE-3CC6E64131E4}" type="pres">
      <dgm:prSet presAssocID="{6AEC4634-6CAE-4D64-AFBC-C046A112E01C}" presName="compNode" presStyleCnt="0"/>
      <dgm:spPr/>
    </dgm:pt>
    <dgm:pt modelId="{8BEEFA1F-CFE0-460A-9B05-D9B540A6F02B}" type="pres">
      <dgm:prSet presAssocID="{6AEC4634-6CAE-4D64-AFBC-C046A112E01C}" presName="iconBgRect" presStyleLbl="bgShp" presStyleIdx="0" presStyleCnt="4"/>
      <dgm:spPr/>
    </dgm:pt>
    <dgm:pt modelId="{49F16CC2-D583-4A63-B189-4FF67F0087C2}" type="pres">
      <dgm:prSet presAssocID="{6AEC4634-6CAE-4D64-AFBC-C046A112E0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1DB6BCC-FE69-4198-94D2-E170238E179D}" type="pres">
      <dgm:prSet presAssocID="{6AEC4634-6CAE-4D64-AFBC-C046A112E01C}" presName="spaceRect" presStyleCnt="0"/>
      <dgm:spPr/>
    </dgm:pt>
    <dgm:pt modelId="{CF52EDA3-D79B-4699-A4B5-37BDE13AA4CB}" type="pres">
      <dgm:prSet presAssocID="{6AEC4634-6CAE-4D64-AFBC-C046A112E01C}" presName="textRect" presStyleLbl="revTx" presStyleIdx="0" presStyleCnt="4">
        <dgm:presLayoutVars>
          <dgm:chMax val="1"/>
          <dgm:chPref val="1"/>
        </dgm:presLayoutVars>
      </dgm:prSet>
      <dgm:spPr/>
    </dgm:pt>
    <dgm:pt modelId="{1D81A4F8-F1EF-4011-BDFC-F6601B0F1455}" type="pres">
      <dgm:prSet presAssocID="{E037A557-1ABB-4607-97A9-7E30D8D15CAB}" presName="sibTrans" presStyleLbl="sibTrans2D1" presStyleIdx="0" presStyleCnt="0"/>
      <dgm:spPr/>
    </dgm:pt>
    <dgm:pt modelId="{D8EF2C95-71C9-4E14-AD0B-F33BB2E0B84B}" type="pres">
      <dgm:prSet presAssocID="{BD87E3E1-67FB-4730-A9AE-8C14B8ED99AE}" presName="compNode" presStyleCnt="0"/>
      <dgm:spPr/>
    </dgm:pt>
    <dgm:pt modelId="{71004D61-8DCC-4D2B-9CCB-4E095BBCA459}" type="pres">
      <dgm:prSet presAssocID="{BD87E3E1-67FB-4730-A9AE-8C14B8ED99AE}" presName="iconBgRect" presStyleLbl="bgShp" presStyleIdx="1" presStyleCnt="4"/>
      <dgm:spPr/>
    </dgm:pt>
    <dgm:pt modelId="{EE0DED41-0FAD-40E8-8B8B-43488FAEE468}" type="pres">
      <dgm:prSet presAssocID="{BD87E3E1-67FB-4730-A9AE-8C14B8ED99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07DB4E85-9C62-4A7E-B675-C30373E6A972}" type="pres">
      <dgm:prSet presAssocID="{BD87E3E1-67FB-4730-A9AE-8C14B8ED99AE}" presName="spaceRect" presStyleCnt="0"/>
      <dgm:spPr/>
    </dgm:pt>
    <dgm:pt modelId="{FEFC70FE-33D0-4D3D-9824-FFD043C54AF5}" type="pres">
      <dgm:prSet presAssocID="{BD87E3E1-67FB-4730-A9AE-8C14B8ED99AE}" presName="textRect" presStyleLbl="revTx" presStyleIdx="1" presStyleCnt="4">
        <dgm:presLayoutVars>
          <dgm:chMax val="1"/>
          <dgm:chPref val="1"/>
        </dgm:presLayoutVars>
      </dgm:prSet>
      <dgm:spPr/>
    </dgm:pt>
    <dgm:pt modelId="{FA1F719C-44E7-477C-B8FA-5F0A85D568CD}" type="pres">
      <dgm:prSet presAssocID="{CE76EA94-4E3A-49C2-A94B-9415DDE4CAF2}" presName="sibTrans" presStyleLbl="sibTrans2D1" presStyleIdx="0" presStyleCnt="0"/>
      <dgm:spPr/>
    </dgm:pt>
    <dgm:pt modelId="{EBFBB602-9CB4-4D99-9447-64CB950BB13A}" type="pres">
      <dgm:prSet presAssocID="{985CF04D-1BE8-4FCC-B13A-EE07F34D7B9F}" presName="compNode" presStyleCnt="0"/>
      <dgm:spPr/>
    </dgm:pt>
    <dgm:pt modelId="{B0A7D8B6-A373-4348-87A6-F0B5CDC749DB}" type="pres">
      <dgm:prSet presAssocID="{985CF04D-1BE8-4FCC-B13A-EE07F34D7B9F}" presName="iconBgRect" presStyleLbl="bgShp" presStyleIdx="2" presStyleCnt="4"/>
      <dgm:spPr/>
    </dgm:pt>
    <dgm:pt modelId="{21C554A0-ED26-4597-9420-DC7BC2D7C2C0}" type="pres">
      <dgm:prSet presAssocID="{985CF04D-1BE8-4FCC-B13A-EE07F34D7B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8574E31A-8834-4A73-B61E-2D4B279D2323}" type="pres">
      <dgm:prSet presAssocID="{985CF04D-1BE8-4FCC-B13A-EE07F34D7B9F}" presName="spaceRect" presStyleCnt="0"/>
      <dgm:spPr/>
    </dgm:pt>
    <dgm:pt modelId="{EF432020-9298-4327-95A0-FA1C93F8472A}" type="pres">
      <dgm:prSet presAssocID="{985CF04D-1BE8-4FCC-B13A-EE07F34D7B9F}" presName="textRect" presStyleLbl="revTx" presStyleIdx="2" presStyleCnt="4">
        <dgm:presLayoutVars>
          <dgm:chMax val="1"/>
          <dgm:chPref val="1"/>
        </dgm:presLayoutVars>
      </dgm:prSet>
      <dgm:spPr/>
    </dgm:pt>
    <dgm:pt modelId="{84CAA3F1-CBB0-4BFD-BC25-AE21F0E958AE}" type="pres">
      <dgm:prSet presAssocID="{9771384A-04F2-4147-9C31-7951EB74C1FB}" presName="sibTrans" presStyleLbl="sibTrans2D1" presStyleIdx="0" presStyleCnt="0"/>
      <dgm:spPr/>
    </dgm:pt>
    <dgm:pt modelId="{0B81CE07-5769-4CE6-BF70-2C6FE1713DD0}" type="pres">
      <dgm:prSet presAssocID="{413D8613-8244-477A-9BC1-3FEFC635F9E2}" presName="compNode" presStyleCnt="0"/>
      <dgm:spPr/>
    </dgm:pt>
    <dgm:pt modelId="{C4186CED-0A56-4624-9B78-2957D500BEF0}" type="pres">
      <dgm:prSet presAssocID="{413D8613-8244-477A-9BC1-3FEFC635F9E2}" presName="iconBgRect" presStyleLbl="bgShp" presStyleIdx="3" presStyleCnt="4"/>
      <dgm:spPr/>
    </dgm:pt>
    <dgm:pt modelId="{E38F25D4-3B41-4C51-9164-D1DCF11329C8}" type="pres">
      <dgm:prSet presAssocID="{413D8613-8244-477A-9BC1-3FEFC635F9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21E2A57-DBEC-4E2D-BA56-67A1FBFE7E84}" type="pres">
      <dgm:prSet presAssocID="{413D8613-8244-477A-9BC1-3FEFC635F9E2}" presName="spaceRect" presStyleCnt="0"/>
      <dgm:spPr/>
    </dgm:pt>
    <dgm:pt modelId="{61AEC1A5-BB16-4438-9C40-9CE1D057B799}" type="pres">
      <dgm:prSet presAssocID="{413D8613-8244-477A-9BC1-3FEFC635F9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103428-5532-426F-AA18-47BDFBEFD428}" type="presOf" srcId="{BD87E3E1-67FB-4730-A9AE-8C14B8ED99AE}" destId="{FEFC70FE-33D0-4D3D-9824-FFD043C54AF5}" srcOrd="0" destOrd="0" presId="urn:microsoft.com/office/officeart/2018/2/layout/IconCircleList"/>
    <dgm:cxn modelId="{2B8AE743-ECB2-432D-BCDF-DF314B90F206}" type="presOf" srcId="{413D8613-8244-477A-9BC1-3FEFC635F9E2}" destId="{61AEC1A5-BB16-4438-9C40-9CE1D057B799}" srcOrd="0" destOrd="0" presId="urn:microsoft.com/office/officeart/2018/2/layout/IconCircleList"/>
    <dgm:cxn modelId="{4C8D8577-1926-45CA-B289-FEA522F553A4}" type="presOf" srcId="{CE76EA94-4E3A-49C2-A94B-9415DDE4CAF2}" destId="{FA1F719C-44E7-477C-B8FA-5F0A85D568CD}" srcOrd="0" destOrd="0" presId="urn:microsoft.com/office/officeart/2018/2/layout/IconCircleList"/>
    <dgm:cxn modelId="{97B1477F-D8DD-4D10-90C4-1F5A4AA36F4B}" type="presOf" srcId="{E037A557-1ABB-4607-97A9-7E30D8D15CAB}" destId="{1D81A4F8-F1EF-4011-BDFC-F6601B0F1455}" srcOrd="0" destOrd="0" presId="urn:microsoft.com/office/officeart/2018/2/layout/IconCircleList"/>
    <dgm:cxn modelId="{B501688F-D0AA-4F82-9B2B-A1718383854B}" srcId="{7C435124-A054-47D2-AFAE-ED3623CCB509}" destId="{BD87E3E1-67FB-4730-A9AE-8C14B8ED99AE}" srcOrd="1" destOrd="0" parTransId="{C9FD870B-2CDA-49F9-9BB0-3E2835421963}" sibTransId="{CE76EA94-4E3A-49C2-A94B-9415DDE4CAF2}"/>
    <dgm:cxn modelId="{F60C50A2-2956-4E6B-9BD8-6ECCED08EEC0}" srcId="{7C435124-A054-47D2-AFAE-ED3623CCB509}" destId="{413D8613-8244-477A-9BC1-3FEFC635F9E2}" srcOrd="3" destOrd="0" parTransId="{6785FE4F-C801-4B84-A548-AE5E69E62CE0}" sibTransId="{F5FEBE18-E5E2-4735-9B8E-8837D4256B73}"/>
    <dgm:cxn modelId="{065F27AB-552E-4887-A48B-5D0526C4EC97}" type="presOf" srcId="{7C435124-A054-47D2-AFAE-ED3623CCB509}" destId="{1FCCD263-1A0D-400F-81F2-ED2289434B0B}" srcOrd="0" destOrd="0" presId="urn:microsoft.com/office/officeart/2018/2/layout/IconCircleList"/>
    <dgm:cxn modelId="{26E76CB4-D6A5-4ECF-B314-CE00DF5A73AF}" type="presOf" srcId="{6AEC4634-6CAE-4D64-AFBC-C046A112E01C}" destId="{CF52EDA3-D79B-4699-A4B5-37BDE13AA4CB}" srcOrd="0" destOrd="0" presId="urn:microsoft.com/office/officeart/2018/2/layout/IconCircleList"/>
    <dgm:cxn modelId="{DC252BBE-BCC6-43A9-B1CE-A85BBEF656AF}" srcId="{7C435124-A054-47D2-AFAE-ED3623CCB509}" destId="{985CF04D-1BE8-4FCC-B13A-EE07F34D7B9F}" srcOrd="2" destOrd="0" parTransId="{1CB5ABCE-8CFE-4F3B-8E53-DE504EA08664}" sibTransId="{9771384A-04F2-4147-9C31-7951EB74C1FB}"/>
    <dgm:cxn modelId="{F993CDC5-62C4-4BAD-92E9-C969C7FE0103}" type="presOf" srcId="{9771384A-04F2-4147-9C31-7951EB74C1FB}" destId="{84CAA3F1-CBB0-4BFD-BC25-AE21F0E958AE}" srcOrd="0" destOrd="0" presId="urn:microsoft.com/office/officeart/2018/2/layout/IconCircleList"/>
    <dgm:cxn modelId="{772183F3-2B66-433D-8066-63D55C891E1B}" srcId="{7C435124-A054-47D2-AFAE-ED3623CCB509}" destId="{6AEC4634-6CAE-4D64-AFBC-C046A112E01C}" srcOrd="0" destOrd="0" parTransId="{587CDEEC-2E7B-430E-AD08-92ED81EF29EC}" sibTransId="{E037A557-1ABB-4607-97A9-7E30D8D15CAB}"/>
    <dgm:cxn modelId="{9A9F04F4-1624-4926-B5B9-B841C21E83AD}" type="presOf" srcId="{985CF04D-1BE8-4FCC-B13A-EE07F34D7B9F}" destId="{EF432020-9298-4327-95A0-FA1C93F8472A}" srcOrd="0" destOrd="0" presId="urn:microsoft.com/office/officeart/2018/2/layout/IconCircleList"/>
    <dgm:cxn modelId="{027AC2E1-B932-4DA2-960B-CCBDD025559A}" type="presParOf" srcId="{1FCCD263-1A0D-400F-81F2-ED2289434B0B}" destId="{B3899C6E-9317-463F-AEFF-61B0E8BF2798}" srcOrd="0" destOrd="0" presId="urn:microsoft.com/office/officeart/2018/2/layout/IconCircleList"/>
    <dgm:cxn modelId="{CC4EDB1B-9E73-4130-ADA9-42AD13A80EDE}" type="presParOf" srcId="{B3899C6E-9317-463F-AEFF-61B0E8BF2798}" destId="{C948B66C-D6BF-4AB7-8ABE-3CC6E64131E4}" srcOrd="0" destOrd="0" presId="urn:microsoft.com/office/officeart/2018/2/layout/IconCircleList"/>
    <dgm:cxn modelId="{FE17CEF1-AEDB-451E-AE53-DBEB8542D576}" type="presParOf" srcId="{C948B66C-D6BF-4AB7-8ABE-3CC6E64131E4}" destId="{8BEEFA1F-CFE0-460A-9B05-D9B540A6F02B}" srcOrd="0" destOrd="0" presId="urn:microsoft.com/office/officeart/2018/2/layout/IconCircleList"/>
    <dgm:cxn modelId="{D5DBB5F1-B964-4143-AC0C-CE277F81389E}" type="presParOf" srcId="{C948B66C-D6BF-4AB7-8ABE-3CC6E64131E4}" destId="{49F16CC2-D583-4A63-B189-4FF67F0087C2}" srcOrd="1" destOrd="0" presId="urn:microsoft.com/office/officeart/2018/2/layout/IconCircleList"/>
    <dgm:cxn modelId="{E0DE6ED0-AF83-4299-8632-E7A5A80ABAD2}" type="presParOf" srcId="{C948B66C-D6BF-4AB7-8ABE-3CC6E64131E4}" destId="{81DB6BCC-FE69-4198-94D2-E170238E179D}" srcOrd="2" destOrd="0" presId="urn:microsoft.com/office/officeart/2018/2/layout/IconCircleList"/>
    <dgm:cxn modelId="{0F9EB51B-1C22-489F-909B-56670D62ABBF}" type="presParOf" srcId="{C948B66C-D6BF-4AB7-8ABE-3CC6E64131E4}" destId="{CF52EDA3-D79B-4699-A4B5-37BDE13AA4CB}" srcOrd="3" destOrd="0" presId="urn:microsoft.com/office/officeart/2018/2/layout/IconCircleList"/>
    <dgm:cxn modelId="{38F02DA8-CD42-40B3-90A2-B029B0C90EF0}" type="presParOf" srcId="{B3899C6E-9317-463F-AEFF-61B0E8BF2798}" destId="{1D81A4F8-F1EF-4011-BDFC-F6601B0F1455}" srcOrd="1" destOrd="0" presId="urn:microsoft.com/office/officeart/2018/2/layout/IconCircleList"/>
    <dgm:cxn modelId="{13FF24D0-E6D6-4B5B-8D79-EC041BFDA632}" type="presParOf" srcId="{B3899C6E-9317-463F-AEFF-61B0E8BF2798}" destId="{D8EF2C95-71C9-4E14-AD0B-F33BB2E0B84B}" srcOrd="2" destOrd="0" presId="urn:microsoft.com/office/officeart/2018/2/layout/IconCircleList"/>
    <dgm:cxn modelId="{88C77576-EF8F-4A7E-BF39-9A3897CBD8D8}" type="presParOf" srcId="{D8EF2C95-71C9-4E14-AD0B-F33BB2E0B84B}" destId="{71004D61-8DCC-4D2B-9CCB-4E095BBCA459}" srcOrd="0" destOrd="0" presId="urn:microsoft.com/office/officeart/2018/2/layout/IconCircleList"/>
    <dgm:cxn modelId="{7A0A4FBC-DAFC-4044-B6BE-BD9F92428E42}" type="presParOf" srcId="{D8EF2C95-71C9-4E14-AD0B-F33BB2E0B84B}" destId="{EE0DED41-0FAD-40E8-8B8B-43488FAEE468}" srcOrd="1" destOrd="0" presId="urn:microsoft.com/office/officeart/2018/2/layout/IconCircleList"/>
    <dgm:cxn modelId="{BF1BFE96-80B6-4987-A3D8-4CDDCEAB4D6C}" type="presParOf" srcId="{D8EF2C95-71C9-4E14-AD0B-F33BB2E0B84B}" destId="{07DB4E85-9C62-4A7E-B675-C30373E6A972}" srcOrd="2" destOrd="0" presId="urn:microsoft.com/office/officeart/2018/2/layout/IconCircleList"/>
    <dgm:cxn modelId="{82D1845D-F84E-4B60-BC13-A83EA7634147}" type="presParOf" srcId="{D8EF2C95-71C9-4E14-AD0B-F33BB2E0B84B}" destId="{FEFC70FE-33D0-4D3D-9824-FFD043C54AF5}" srcOrd="3" destOrd="0" presId="urn:microsoft.com/office/officeart/2018/2/layout/IconCircleList"/>
    <dgm:cxn modelId="{B5B3C49A-6D10-4166-A6B1-54A9BA0A3D23}" type="presParOf" srcId="{B3899C6E-9317-463F-AEFF-61B0E8BF2798}" destId="{FA1F719C-44E7-477C-B8FA-5F0A85D568CD}" srcOrd="3" destOrd="0" presId="urn:microsoft.com/office/officeart/2018/2/layout/IconCircleList"/>
    <dgm:cxn modelId="{EF0E8B1D-20F9-47E0-A2F1-C94005436916}" type="presParOf" srcId="{B3899C6E-9317-463F-AEFF-61B0E8BF2798}" destId="{EBFBB602-9CB4-4D99-9447-64CB950BB13A}" srcOrd="4" destOrd="0" presId="urn:microsoft.com/office/officeart/2018/2/layout/IconCircleList"/>
    <dgm:cxn modelId="{801FECE0-CD8A-4149-A7A1-B5B095ACDB41}" type="presParOf" srcId="{EBFBB602-9CB4-4D99-9447-64CB950BB13A}" destId="{B0A7D8B6-A373-4348-87A6-F0B5CDC749DB}" srcOrd="0" destOrd="0" presId="urn:microsoft.com/office/officeart/2018/2/layout/IconCircleList"/>
    <dgm:cxn modelId="{9C405803-8219-432E-A1AE-6174A9D4F813}" type="presParOf" srcId="{EBFBB602-9CB4-4D99-9447-64CB950BB13A}" destId="{21C554A0-ED26-4597-9420-DC7BC2D7C2C0}" srcOrd="1" destOrd="0" presId="urn:microsoft.com/office/officeart/2018/2/layout/IconCircleList"/>
    <dgm:cxn modelId="{71608273-AC04-4967-B9B3-29F8948BCE04}" type="presParOf" srcId="{EBFBB602-9CB4-4D99-9447-64CB950BB13A}" destId="{8574E31A-8834-4A73-B61E-2D4B279D2323}" srcOrd="2" destOrd="0" presId="urn:microsoft.com/office/officeart/2018/2/layout/IconCircleList"/>
    <dgm:cxn modelId="{60DE47BB-12EE-4EA3-8223-2F7D1A704771}" type="presParOf" srcId="{EBFBB602-9CB4-4D99-9447-64CB950BB13A}" destId="{EF432020-9298-4327-95A0-FA1C93F8472A}" srcOrd="3" destOrd="0" presId="urn:microsoft.com/office/officeart/2018/2/layout/IconCircleList"/>
    <dgm:cxn modelId="{3CB82313-84D7-4F86-84C8-3C6F86736DF0}" type="presParOf" srcId="{B3899C6E-9317-463F-AEFF-61B0E8BF2798}" destId="{84CAA3F1-CBB0-4BFD-BC25-AE21F0E958AE}" srcOrd="5" destOrd="0" presId="urn:microsoft.com/office/officeart/2018/2/layout/IconCircleList"/>
    <dgm:cxn modelId="{143F6FF4-5CEC-47F1-BB57-CBD3083A2731}" type="presParOf" srcId="{B3899C6E-9317-463F-AEFF-61B0E8BF2798}" destId="{0B81CE07-5769-4CE6-BF70-2C6FE1713DD0}" srcOrd="6" destOrd="0" presId="urn:microsoft.com/office/officeart/2018/2/layout/IconCircleList"/>
    <dgm:cxn modelId="{3F864DAA-8F32-4AEA-B670-3727BDC0FB05}" type="presParOf" srcId="{0B81CE07-5769-4CE6-BF70-2C6FE1713DD0}" destId="{C4186CED-0A56-4624-9B78-2957D500BEF0}" srcOrd="0" destOrd="0" presId="urn:microsoft.com/office/officeart/2018/2/layout/IconCircleList"/>
    <dgm:cxn modelId="{93C0BEE7-2DA7-4E02-AF46-B883E68DBDDA}" type="presParOf" srcId="{0B81CE07-5769-4CE6-BF70-2C6FE1713DD0}" destId="{E38F25D4-3B41-4C51-9164-D1DCF11329C8}" srcOrd="1" destOrd="0" presId="urn:microsoft.com/office/officeart/2018/2/layout/IconCircleList"/>
    <dgm:cxn modelId="{F3281D50-B780-4DA5-BD35-7BB388D81FB8}" type="presParOf" srcId="{0B81CE07-5769-4CE6-BF70-2C6FE1713DD0}" destId="{E21E2A57-DBEC-4E2D-BA56-67A1FBFE7E84}" srcOrd="2" destOrd="0" presId="urn:microsoft.com/office/officeart/2018/2/layout/IconCircleList"/>
    <dgm:cxn modelId="{F55DF09A-10BE-476D-A84A-E8F1E50C940E}" type="presParOf" srcId="{0B81CE07-5769-4CE6-BF70-2C6FE1713DD0}" destId="{61AEC1A5-BB16-4438-9C40-9CE1D057B7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57E33D-7079-4F82-9CC5-F7AE9907C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FA78F-70B9-4B44-A03B-0D159C124E2C}">
      <dgm:prSet/>
      <dgm:spPr/>
      <dgm:t>
        <a:bodyPr/>
        <a:lstStyle/>
        <a:p>
          <a:r>
            <a:rPr lang="en-US" b="0" i="0"/>
            <a:t>1. Clone the repository:  `git clone https://github.com/linkedin/qark.git`</a:t>
          </a:r>
          <a:endParaRPr lang="en-US"/>
        </a:p>
      </dgm:t>
    </dgm:pt>
    <dgm:pt modelId="{41D378C3-432C-4D83-87D7-6865F1F345D9}" type="parTrans" cxnId="{464DA6B8-D910-42F3-8570-777F698A93BB}">
      <dgm:prSet/>
      <dgm:spPr/>
      <dgm:t>
        <a:bodyPr/>
        <a:lstStyle/>
        <a:p>
          <a:endParaRPr lang="en-US"/>
        </a:p>
      </dgm:t>
    </dgm:pt>
    <dgm:pt modelId="{9A4B70CF-6EE0-4922-81CE-424EAEC81563}" type="sibTrans" cxnId="{464DA6B8-D910-42F3-8570-777F698A93BB}">
      <dgm:prSet/>
      <dgm:spPr/>
      <dgm:t>
        <a:bodyPr/>
        <a:lstStyle/>
        <a:p>
          <a:endParaRPr lang="en-US"/>
        </a:p>
      </dgm:t>
    </dgm:pt>
    <dgm:pt modelId="{1D66CFA5-6C86-493C-A9DA-D19BCC73D735}">
      <dgm:prSet/>
      <dgm:spPr/>
      <dgm:t>
        <a:bodyPr/>
        <a:lstStyle/>
        <a:p>
          <a:r>
            <a:rPr lang="en-US" b="0" i="0" dirty="0"/>
            <a:t>2. Navigate into the QARK directory:  `cd </a:t>
          </a:r>
          <a:r>
            <a:rPr lang="en-US" b="0" i="0" dirty="0" err="1"/>
            <a:t>qark</a:t>
          </a:r>
          <a:r>
            <a:rPr lang="en-US" b="0" i="0" dirty="0"/>
            <a:t>`</a:t>
          </a:r>
          <a:endParaRPr lang="en-US" dirty="0"/>
        </a:p>
      </dgm:t>
    </dgm:pt>
    <dgm:pt modelId="{FA794AC1-FD8A-4CDD-A7E7-DE767B08AF7F}" type="parTrans" cxnId="{3A37D596-A4B3-4A7B-92D0-71D09F3B92BB}">
      <dgm:prSet/>
      <dgm:spPr/>
      <dgm:t>
        <a:bodyPr/>
        <a:lstStyle/>
        <a:p>
          <a:endParaRPr lang="en-US"/>
        </a:p>
      </dgm:t>
    </dgm:pt>
    <dgm:pt modelId="{E7273213-AD9F-47D7-A80C-C3941315DB97}" type="sibTrans" cxnId="{3A37D596-A4B3-4A7B-92D0-71D09F3B92BB}">
      <dgm:prSet/>
      <dgm:spPr/>
      <dgm:t>
        <a:bodyPr/>
        <a:lstStyle/>
        <a:p>
          <a:endParaRPr lang="en-US"/>
        </a:p>
      </dgm:t>
    </dgm:pt>
    <dgm:pt modelId="{D80402FD-83D3-4146-8B3C-AF80BA31B3AD}">
      <dgm:prSet/>
      <dgm:spPr/>
      <dgm:t>
        <a:bodyPr/>
        <a:lstStyle/>
        <a:p>
          <a:r>
            <a:rPr lang="en-US" b="0" i="0"/>
            <a:t>3. Install pip if not already installed:  `sudo apt install python-pip`</a:t>
          </a:r>
          <a:endParaRPr lang="en-US"/>
        </a:p>
      </dgm:t>
    </dgm:pt>
    <dgm:pt modelId="{6EEAA218-84C9-42A6-A9DC-709DC0E11A0C}" type="parTrans" cxnId="{2AF152FB-E9A4-4460-8224-5BB9E7FC3708}">
      <dgm:prSet/>
      <dgm:spPr/>
      <dgm:t>
        <a:bodyPr/>
        <a:lstStyle/>
        <a:p>
          <a:endParaRPr lang="en-US"/>
        </a:p>
      </dgm:t>
    </dgm:pt>
    <dgm:pt modelId="{850A6760-5355-4B05-BA33-2EDB686EB49A}" type="sibTrans" cxnId="{2AF152FB-E9A4-4460-8224-5BB9E7FC3708}">
      <dgm:prSet/>
      <dgm:spPr/>
      <dgm:t>
        <a:bodyPr/>
        <a:lstStyle/>
        <a:p>
          <a:endParaRPr lang="en-US"/>
        </a:p>
      </dgm:t>
    </dgm:pt>
    <dgm:pt modelId="{401CAF14-BF2D-4549-BC4C-63678AF1B11A}">
      <dgm:prSet/>
      <dgm:spPr/>
      <dgm:t>
        <a:bodyPr/>
        <a:lstStyle/>
        <a:p>
          <a:r>
            <a:rPr lang="en-US" b="0" i="0"/>
            <a:t>4. Install QARK:  `sudo python3 setup.py install`</a:t>
          </a:r>
          <a:endParaRPr lang="en-US"/>
        </a:p>
      </dgm:t>
    </dgm:pt>
    <dgm:pt modelId="{4CD392BA-7336-4745-B142-EA66F564DB9A}" type="parTrans" cxnId="{F1A2F94C-9ED2-436B-8EB9-88CDA55718E3}">
      <dgm:prSet/>
      <dgm:spPr/>
      <dgm:t>
        <a:bodyPr/>
        <a:lstStyle/>
        <a:p>
          <a:endParaRPr lang="en-US"/>
        </a:p>
      </dgm:t>
    </dgm:pt>
    <dgm:pt modelId="{05DE698C-0BE3-494A-9E41-89140C4D0CA4}" type="sibTrans" cxnId="{F1A2F94C-9ED2-436B-8EB9-88CDA55718E3}">
      <dgm:prSet/>
      <dgm:spPr/>
      <dgm:t>
        <a:bodyPr/>
        <a:lstStyle/>
        <a:p>
          <a:endParaRPr lang="en-US"/>
        </a:p>
      </dgm:t>
    </dgm:pt>
    <dgm:pt modelId="{8D74AA3B-8FE4-4AB7-9A8B-38E50D4AF5E3}" type="pres">
      <dgm:prSet presAssocID="{A857E33D-7079-4F82-9CC5-F7AE9907C89B}" presName="root" presStyleCnt="0">
        <dgm:presLayoutVars>
          <dgm:dir/>
          <dgm:resizeHandles val="exact"/>
        </dgm:presLayoutVars>
      </dgm:prSet>
      <dgm:spPr/>
    </dgm:pt>
    <dgm:pt modelId="{081A2B01-6673-4BD5-8216-088BA4861CE5}" type="pres">
      <dgm:prSet presAssocID="{DDCFA78F-70B9-4B44-A03B-0D159C124E2C}" presName="compNode" presStyleCnt="0"/>
      <dgm:spPr/>
    </dgm:pt>
    <dgm:pt modelId="{D0357715-00EF-4968-8AFA-965C67EE47EC}" type="pres">
      <dgm:prSet presAssocID="{DDCFA78F-70B9-4B44-A03B-0D159C124E2C}" presName="bgRect" presStyleLbl="bgShp" presStyleIdx="0" presStyleCnt="4"/>
      <dgm:spPr/>
    </dgm:pt>
    <dgm:pt modelId="{4219EE75-50D1-43CB-AC36-293EEB1DD841}" type="pres">
      <dgm:prSet presAssocID="{DDCFA78F-70B9-4B44-A03B-0D159C124E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073437-F9A8-4A4D-88FF-E26A5B7BABB6}" type="pres">
      <dgm:prSet presAssocID="{DDCFA78F-70B9-4B44-A03B-0D159C124E2C}" presName="spaceRect" presStyleCnt="0"/>
      <dgm:spPr/>
    </dgm:pt>
    <dgm:pt modelId="{83A96115-0331-4429-B9F2-B80B01C45976}" type="pres">
      <dgm:prSet presAssocID="{DDCFA78F-70B9-4B44-A03B-0D159C124E2C}" presName="parTx" presStyleLbl="revTx" presStyleIdx="0" presStyleCnt="4">
        <dgm:presLayoutVars>
          <dgm:chMax val="0"/>
          <dgm:chPref val="0"/>
        </dgm:presLayoutVars>
      </dgm:prSet>
      <dgm:spPr/>
    </dgm:pt>
    <dgm:pt modelId="{4BDC2420-0739-42DB-93C3-9D5090D9EB0E}" type="pres">
      <dgm:prSet presAssocID="{9A4B70CF-6EE0-4922-81CE-424EAEC81563}" presName="sibTrans" presStyleCnt="0"/>
      <dgm:spPr/>
    </dgm:pt>
    <dgm:pt modelId="{6F15CB2E-419D-4E39-BCB6-832A756F2E47}" type="pres">
      <dgm:prSet presAssocID="{1D66CFA5-6C86-493C-A9DA-D19BCC73D735}" presName="compNode" presStyleCnt="0"/>
      <dgm:spPr/>
    </dgm:pt>
    <dgm:pt modelId="{52520A81-A64E-424A-B54B-55D29E34A00C}" type="pres">
      <dgm:prSet presAssocID="{1D66CFA5-6C86-493C-A9DA-D19BCC73D735}" presName="bgRect" presStyleLbl="bgShp" presStyleIdx="1" presStyleCnt="4"/>
      <dgm:spPr/>
    </dgm:pt>
    <dgm:pt modelId="{40D0B94C-EAEC-46E9-96A3-54C105501C11}" type="pres">
      <dgm:prSet presAssocID="{1D66CFA5-6C86-493C-A9DA-D19BCC73D7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489FAE7-3120-4730-AA63-6B9939C1EC6F}" type="pres">
      <dgm:prSet presAssocID="{1D66CFA5-6C86-493C-A9DA-D19BCC73D735}" presName="spaceRect" presStyleCnt="0"/>
      <dgm:spPr/>
    </dgm:pt>
    <dgm:pt modelId="{E6B9B9B0-A6C5-4E1A-80BA-0FD3F1E6DAAA}" type="pres">
      <dgm:prSet presAssocID="{1D66CFA5-6C86-493C-A9DA-D19BCC73D735}" presName="parTx" presStyleLbl="revTx" presStyleIdx="1" presStyleCnt="4">
        <dgm:presLayoutVars>
          <dgm:chMax val="0"/>
          <dgm:chPref val="0"/>
        </dgm:presLayoutVars>
      </dgm:prSet>
      <dgm:spPr/>
    </dgm:pt>
    <dgm:pt modelId="{564E3ED5-34DC-4DCB-9AE4-1153BF330110}" type="pres">
      <dgm:prSet presAssocID="{E7273213-AD9F-47D7-A80C-C3941315DB97}" presName="sibTrans" presStyleCnt="0"/>
      <dgm:spPr/>
    </dgm:pt>
    <dgm:pt modelId="{D3B85ED9-A527-4342-AE50-2BC272463653}" type="pres">
      <dgm:prSet presAssocID="{D80402FD-83D3-4146-8B3C-AF80BA31B3AD}" presName="compNode" presStyleCnt="0"/>
      <dgm:spPr/>
    </dgm:pt>
    <dgm:pt modelId="{B7B9A163-6793-4474-B678-C5A83CE644EC}" type="pres">
      <dgm:prSet presAssocID="{D80402FD-83D3-4146-8B3C-AF80BA31B3AD}" presName="bgRect" presStyleLbl="bgShp" presStyleIdx="2" presStyleCnt="4"/>
      <dgm:spPr/>
    </dgm:pt>
    <dgm:pt modelId="{5F3ACF2C-F26A-429D-8E94-30D6D54B7A55}" type="pres">
      <dgm:prSet presAssocID="{D80402FD-83D3-4146-8B3C-AF80BA31B3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5DAF0F-72D6-4A6E-9A4C-F33B188D7964}" type="pres">
      <dgm:prSet presAssocID="{D80402FD-83D3-4146-8B3C-AF80BA31B3AD}" presName="spaceRect" presStyleCnt="0"/>
      <dgm:spPr/>
    </dgm:pt>
    <dgm:pt modelId="{2825B74E-C996-4556-BD1C-3D548D6978FD}" type="pres">
      <dgm:prSet presAssocID="{D80402FD-83D3-4146-8B3C-AF80BA31B3AD}" presName="parTx" presStyleLbl="revTx" presStyleIdx="2" presStyleCnt="4">
        <dgm:presLayoutVars>
          <dgm:chMax val="0"/>
          <dgm:chPref val="0"/>
        </dgm:presLayoutVars>
      </dgm:prSet>
      <dgm:spPr/>
    </dgm:pt>
    <dgm:pt modelId="{684F94E6-7D5E-4ACA-8CA5-DFC263E3799E}" type="pres">
      <dgm:prSet presAssocID="{850A6760-5355-4B05-BA33-2EDB686EB49A}" presName="sibTrans" presStyleCnt="0"/>
      <dgm:spPr/>
    </dgm:pt>
    <dgm:pt modelId="{648E2E23-FE2D-4187-9034-E3AFAFED3FDB}" type="pres">
      <dgm:prSet presAssocID="{401CAF14-BF2D-4549-BC4C-63678AF1B11A}" presName="compNode" presStyleCnt="0"/>
      <dgm:spPr/>
    </dgm:pt>
    <dgm:pt modelId="{E2C63D99-2BB6-4EF9-9D31-BEDA130C4C76}" type="pres">
      <dgm:prSet presAssocID="{401CAF14-BF2D-4549-BC4C-63678AF1B11A}" presName="bgRect" presStyleLbl="bgShp" presStyleIdx="3" presStyleCnt="4"/>
      <dgm:spPr/>
    </dgm:pt>
    <dgm:pt modelId="{71A00CEA-0282-4E84-BF9B-C0F821BF37FB}" type="pres">
      <dgm:prSet presAssocID="{401CAF14-BF2D-4549-BC4C-63678AF1B1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3CD3030-94D0-4666-82C3-A98407BF91C8}" type="pres">
      <dgm:prSet presAssocID="{401CAF14-BF2D-4549-BC4C-63678AF1B11A}" presName="spaceRect" presStyleCnt="0"/>
      <dgm:spPr/>
    </dgm:pt>
    <dgm:pt modelId="{90487C52-C2A7-45AC-B804-41B09DF5A753}" type="pres">
      <dgm:prSet presAssocID="{401CAF14-BF2D-4549-BC4C-63678AF1B11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A2F94C-9ED2-436B-8EB9-88CDA55718E3}" srcId="{A857E33D-7079-4F82-9CC5-F7AE9907C89B}" destId="{401CAF14-BF2D-4549-BC4C-63678AF1B11A}" srcOrd="3" destOrd="0" parTransId="{4CD392BA-7336-4745-B142-EA66F564DB9A}" sibTransId="{05DE698C-0BE3-494A-9E41-89140C4D0CA4}"/>
    <dgm:cxn modelId="{0A818873-C72D-450B-9775-CDEB8D15405F}" type="presOf" srcId="{D80402FD-83D3-4146-8B3C-AF80BA31B3AD}" destId="{2825B74E-C996-4556-BD1C-3D548D6978FD}" srcOrd="0" destOrd="0" presId="urn:microsoft.com/office/officeart/2018/2/layout/IconVerticalSolidList"/>
    <dgm:cxn modelId="{3A37D596-A4B3-4A7B-92D0-71D09F3B92BB}" srcId="{A857E33D-7079-4F82-9CC5-F7AE9907C89B}" destId="{1D66CFA5-6C86-493C-A9DA-D19BCC73D735}" srcOrd="1" destOrd="0" parTransId="{FA794AC1-FD8A-4CDD-A7E7-DE767B08AF7F}" sibTransId="{E7273213-AD9F-47D7-A80C-C3941315DB97}"/>
    <dgm:cxn modelId="{0D058998-8A5D-4491-8C74-34FEF0F4F4F5}" type="presOf" srcId="{DDCFA78F-70B9-4B44-A03B-0D159C124E2C}" destId="{83A96115-0331-4429-B9F2-B80B01C45976}" srcOrd="0" destOrd="0" presId="urn:microsoft.com/office/officeart/2018/2/layout/IconVerticalSolidList"/>
    <dgm:cxn modelId="{464DA6B8-D910-42F3-8570-777F698A93BB}" srcId="{A857E33D-7079-4F82-9CC5-F7AE9907C89B}" destId="{DDCFA78F-70B9-4B44-A03B-0D159C124E2C}" srcOrd="0" destOrd="0" parTransId="{41D378C3-432C-4D83-87D7-6865F1F345D9}" sibTransId="{9A4B70CF-6EE0-4922-81CE-424EAEC81563}"/>
    <dgm:cxn modelId="{B64C79C3-6308-4DEB-8CB3-B5F600F38BDD}" type="presOf" srcId="{A857E33D-7079-4F82-9CC5-F7AE9907C89B}" destId="{8D74AA3B-8FE4-4AB7-9A8B-38E50D4AF5E3}" srcOrd="0" destOrd="0" presId="urn:microsoft.com/office/officeart/2018/2/layout/IconVerticalSolidList"/>
    <dgm:cxn modelId="{9252D1D5-5D41-4B71-89CC-0FC2E7B735DC}" type="presOf" srcId="{1D66CFA5-6C86-493C-A9DA-D19BCC73D735}" destId="{E6B9B9B0-A6C5-4E1A-80BA-0FD3F1E6DAAA}" srcOrd="0" destOrd="0" presId="urn:microsoft.com/office/officeart/2018/2/layout/IconVerticalSolidList"/>
    <dgm:cxn modelId="{1E1B96F2-9393-4D5F-8C3A-41CE04C44C66}" type="presOf" srcId="{401CAF14-BF2D-4549-BC4C-63678AF1B11A}" destId="{90487C52-C2A7-45AC-B804-41B09DF5A753}" srcOrd="0" destOrd="0" presId="urn:microsoft.com/office/officeart/2018/2/layout/IconVerticalSolidList"/>
    <dgm:cxn modelId="{2AF152FB-E9A4-4460-8224-5BB9E7FC3708}" srcId="{A857E33D-7079-4F82-9CC5-F7AE9907C89B}" destId="{D80402FD-83D3-4146-8B3C-AF80BA31B3AD}" srcOrd="2" destOrd="0" parTransId="{6EEAA218-84C9-42A6-A9DC-709DC0E11A0C}" sibTransId="{850A6760-5355-4B05-BA33-2EDB686EB49A}"/>
    <dgm:cxn modelId="{CB2AE5F5-03EC-410F-97D0-D311756B9E01}" type="presParOf" srcId="{8D74AA3B-8FE4-4AB7-9A8B-38E50D4AF5E3}" destId="{081A2B01-6673-4BD5-8216-088BA4861CE5}" srcOrd="0" destOrd="0" presId="urn:microsoft.com/office/officeart/2018/2/layout/IconVerticalSolidList"/>
    <dgm:cxn modelId="{D1647756-50C8-48E0-ABFA-6D806E1F83B9}" type="presParOf" srcId="{081A2B01-6673-4BD5-8216-088BA4861CE5}" destId="{D0357715-00EF-4968-8AFA-965C67EE47EC}" srcOrd="0" destOrd="0" presId="urn:microsoft.com/office/officeart/2018/2/layout/IconVerticalSolidList"/>
    <dgm:cxn modelId="{7B5D8571-1290-405B-B0E1-FAD5ED528865}" type="presParOf" srcId="{081A2B01-6673-4BD5-8216-088BA4861CE5}" destId="{4219EE75-50D1-43CB-AC36-293EEB1DD841}" srcOrd="1" destOrd="0" presId="urn:microsoft.com/office/officeart/2018/2/layout/IconVerticalSolidList"/>
    <dgm:cxn modelId="{2223B9FC-BA7D-4E9C-8118-0CCE35578F74}" type="presParOf" srcId="{081A2B01-6673-4BD5-8216-088BA4861CE5}" destId="{D4073437-F9A8-4A4D-88FF-E26A5B7BABB6}" srcOrd="2" destOrd="0" presId="urn:microsoft.com/office/officeart/2018/2/layout/IconVerticalSolidList"/>
    <dgm:cxn modelId="{DCB31628-44E9-4734-926B-6147FC0CED78}" type="presParOf" srcId="{081A2B01-6673-4BD5-8216-088BA4861CE5}" destId="{83A96115-0331-4429-B9F2-B80B01C45976}" srcOrd="3" destOrd="0" presId="urn:microsoft.com/office/officeart/2018/2/layout/IconVerticalSolidList"/>
    <dgm:cxn modelId="{CBD4FEE4-5572-4AC8-8572-21B93494130C}" type="presParOf" srcId="{8D74AA3B-8FE4-4AB7-9A8B-38E50D4AF5E3}" destId="{4BDC2420-0739-42DB-93C3-9D5090D9EB0E}" srcOrd="1" destOrd="0" presId="urn:microsoft.com/office/officeart/2018/2/layout/IconVerticalSolidList"/>
    <dgm:cxn modelId="{68A6FA1B-647F-4EC5-A1BB-4721D25F9442}" type="presParOf" srcId="{8D74AA3B-8FE4-4AB7-9A8B-38E50D4AF5E3}" destId="{6F15CB2E-419D-4E39-BCB6-832A756F2E47}" srcOrd="2" destOrd="0" presId="urn:microsoft.com/office/officeart/2018/2/layout/IconVerticalSolidList"/>
    <dgm:cxn modelId="{C44A7EBF-260A-4122-87B4-F3E9EF41A7C0}" type="presParOf" srcId="{6F15CB2E-419D-4E39-BCB6-832A756F2E47}" destId="{52520A81-A64E-424A-B54B-55D29E34A00C}" srcOrd="0" destOrd="0" presId="urn:microsoft.com/office/officeart/2018/2/layout/IconVerticalSolidList"/>
    <dgm:cxn modelId="{D962D9EA-782D-446C-A095-48D349FF04A9}" type="presParOf" srcId="{6F15CB2E-419D-4E39-BCB6-832A756F2E47}" destId="{40D0B94C-EAEC-46E9-96A3-54C105501C11}" srcOrd="1" destOrd="0" presId="urn:microsoft.com/office/officeart/2018/2/layout/IconVerticalSolidList"/>
    <dgm:cxn modelId="{0C4F4C42-0EFB-4A6F-81F1-2C6698B63B14}" type="presParOf" srcId="{6F15CB2E-419D-4E39-BCB6-832A756F2E47}" destId="{F489FAE7-3120-4730-AA63-6B9939C1EC6F}" srcOrd="2" destOrd="0" presId="urn:microsoft.com/office/officeart/2018/2/layout/IconVerticalSolidList"/>
    <dgm:cxn modelId="{BDEF183F-6E7B-4B18-94BB-B28F271F1711}" type="presParOf" srcId="{6F15CB2E-419D-4E39-BCB6-832A756F2E47}" destId="{E6B9B9B0-A6C5-4E1A-80BA-0FD3F1E6DAAA}" srcOrd="3" destOrd="0" presId="urn:microsoft.com/office/officeart/2018/2/layout/IconVerticalSolidList"/>
    <dgm:cxn modelId="{3E5465B5-10C3-437C-8980-79EC8F36DD71}" type="presParOf" srcId="{8D74AA3B-8FE4-4AB7-9A8B-38E50D4AF5E3}" destId="{564E3ED5-34DC-4DCB-9AE4-1153BF330110}" srcOrd="3" destOrd="0" presId="urn:microsoft.com/office/officeart/2018/2/layout/IconVerticalSolidList"/>
    <dgm:cxn modelId="{449B8AAD-E1F8-40AE-9423-89E9E2E16DDF}" type="presParOf" srcId="{8D74AA3B-8FE4-4AB7-9A8B-38E50D4AF5E3}" destId="{D3B85ED9-A527-4342-AE50-2BC272463653}" srcOrd="4" destOrd="0" presId="urn:microsoft.com/office/officeart/2018/2/layout/IconVerticalSolidList"/>
    <dgm:cxn modelId="{5FF74467-D23F-4495-B7BF-36D2E3061EAB}" type="presParOf" srcId="{D3B85ED9-A527-4342-AE50-2BC272463653}" destId="{B7B9A163-6793-4474-B678-C5A83CE644EC}" srcOrd="0" destOrd="0" presId="urn:microsoft.com/office/officeart/2018/2/layout/IconVerticalSolidList"/>
    <dgm:cxn modelId="{9AB17364-B078-4DAD-B507-D5D879AF718E}" type="presParOf" srcId="{D3B85ED9-A527-4342-AE50-2BC272463653}" destId="{5F3ACF2C-F26A-429D-8E94-30D6D54B7A55}" srcOrd="1" destOrd="0" presId="urn:microsoft.com/office/officeart/2018/2/layout/IconVerticalSolidList"/>
    <dgm:cxn modelId="{BE0394C6-4886-423C-8AD2-E288AF7D3B86}" type="presParOf" srcId="{D3B85ED9-A527-4342-AE50-2BC272463653}" destId="{7A5DAF0F-72D6-4A6E-9A4C-F33B188D7964}" srcOrd="2" destOrd="0" presId="urn:microsoft.com/office/officeart/2018/2/layout/IconVerticalSolidList"/>
    <dgm:cxn modelId="{3B5AAAD6-7799-4A91-9085-6AE572BA69F8}" type="presParOf" srcId="{D3B85ED9-A527-4342-AE50-2BC272463653}" destId="{2825B74E-C996-4556-BD1C-3D548D6978FD}" srcOrd="3" destOrd="0" presId="urn:microsoft.com/office/officeart/2018/2/layout/IconVerticalSolidList"/>
    <dgm:cxn modelId="{BD650EA0-9F10-4D0B-99D0-4AF8D15D5A46}" type="presParOf" srcId="{8D74AA3B-8FE4-4AB7-9A8B-38E50D4AF5E3}" destId="{684F94E6-7D5E-4ACA-8CA5-DFC263E3799E}" srcOrd="5" destOrd="0" presId="urn:microsoft.com/office/officeart/2018/2/layout/IconVerticalSolidList"/>
    <dgm:cxn modelId="{3B27FDD0-4AF3-4D6D-9B76-182C4A30BDC4}" type="presParOf" srcId="{8D74AA3B-8FE4-4AB7-9A8B-38E50D4AF5E3}" destId="{648E2E23-FE2D-4187-9034-E3AFAFED3FDB}" srcOrd="6" destOrd="0" presId="urn:microsoft.com/office/officeart/2018/2/layout/IconVerticalSolidList"/>
    <dgm:cxn modelId="{2F8EAAA6-61D2-4BDE-ACD5-8E43BCE918B5}" type="presParOf" srcId="{648E2E23-FE2D-4187-9034-E3AFAFED3FDB}" destId="{E2C63D99-2BB6-4EF9-9D31-BEDA130C4C76}" srcOrd="0" destOrd="0" presId="urn:microsoft.com/office/officeart/2018/2/layout/IconVerticalSolidList"/>
    <dgm:cxn modelId="{626D9C55-7358-45D3-A2E6-42E27A176A90}" type="presParOf" srcId="{648E2E23-FE2D-4187-9034-E3AFAFED3FDB}" destId="{71A00CEA-0282-4E84-BF9B-C0F821BF37FB}" srcOrd="1" destOrd="0" presId="urn:microsoft.com/office/officeart/2018/2/layout/IconVerticalSolidList"/>
    <dgm:cxn modelId="{C0ADF695-B592-47D9-8D80-A647B5923841}" type="presParOf" srcId="{648E2E23-FE2D-4187-9034-E3AFAFED3FDB}" destId="{B3CD3030-94D0-4666-82C3-A98407BF91C8}" srcOrd="2" destOrd="0" presId="urn:microsoft.com/office/officeart/2018/2/layout/IconVerticalSolidList"/>
    <dgm:cxn modelId="{25D3159A-8E22-4607-81E7-BDBE2A2012D1}" type="presParOf" srcId="{648E2E23-FE2D-4187-9034-E3AFAFED3FDB}" destId="{90487C52-C2A7-45AC-B804-41B09DF5A7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57E33D-7079-4F82-9CC5-F7AE9907C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FA78F-70B9-4B44-A03B-0D159C124E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Install Frida on Windows:  `pip install </a:t>
          </a:r>
          <a:r>
            <a:rPr lang="en-US" dirty="0" err="1"/>
            <a:t>frida</a:t>
          </a:r>
          <a:r>
            <a:rPr lang="en-US" dirty="0"/>
            <a:t>`</a:t>
          </a:r>
        </a:p>
      </dgm:t>
    </dgm:pt>
    <dgm:pt modelId="{41D378C3-432C-4D83-87D7-6865F1F345D9}" type="parTrans" cxnId="{464DA6B8-D910-42F3-8570-777F698A93BB}">
      <dgm:prSet/>
      <dgm:spPr/>
      <dgm:t>
        <a:bodyPr/>
        <a:lstStyle/>
        <a:p>
          <a:endParaRPr lang="en-US"/>
        </a:p>
      </dgm:t>
    </dgm:pt>
    <dgm:pt modelId="{9A4B70CF-6EE0-4922-81CE-424EAEC81563}" type="sibTrans" cxnId="{464DA6B8-D910-42F3-8570-777F698A93BB}">
      <dgm:prSet/>
      <dgm:spPr/>
      <dgm:t>
        <a:bodyPr/>
        <a:lstStyle/>
        <a:p>
          <a:endParaRPr lang="en-US"/>
        </a:p>
      </dgm:t>
    </dgm:pt>
    <dgm:pt modelId="{1D66CFA5-6C86-493C-A9DA-D19BCC73D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Navigate into the QARK directory:  `cd </a:t>
          </a:r>
          <a:r>
            <a:rPr lang="en-US" dirty="0" err="1"/>
            <a:t>qark</a:t>
          </a:r>
          <a:r>
            <a:rPr lang="en-US" dirty="0"/>
            <a:t>`</a:t>
          </a:r>
        </a:p>
      </dgm:t>
    </dgm:pt>
    <dgm:pt modelId="{FA794AC1-FD8A-4CDD-A7E7-DE767B08AF7F}" type="parTrans" cxnId="{3A37D596-A4B3-4A7B-92D0-71D09F3B92BB}">
      <dgm:prSet/>
      <dgm:spPr/>
      <dgm:t>
        <a:bodyPr/>
        <a:lstStyle/>
        <a:p>
          <a:endParaRPr lang="en-US"/>
        </a:p>
      </dgm:t>
    </dgm:pt>
    <dgm:pt modelId="{E7273213-AD9F-47D7-A80C-C3941315DB97}" type="sibTrans" cxnId="{3A37D596-A4B3-4A7B-92D0-71D09F3B92BB}">
      <dgm:prSet/>
      <dgm:spPr/>
      <dgm:t>
        <a:bodyPr/>
        <a:lstStyle/>
        <a:p>
          <a:endParaRPr lang="en-US"/>
        </a:p>
      </dgm:t>
    </dgm:pt>
    <dgm:pt modelId="{D80402FD-83D3-4146-8B3C-AF80BA31B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Install additional dependencies, such as `</a:t>
          </a:r>
          <a:r>
            <a:rPr lang="en-US" dirty="0" err="1"/>
            <a:t>libimobiledevice</a:t>
          </a:r>
          <a:r>
            <a:rPr lang="en-US" dirty="0"/>
            <a:t>` for iOS support.</a:t>
          </a:r>
        </a:p>
      </dgm:t>
    </dgm:pt>
    <dgm:pt modelId="{6EEAA218-84C9-42A6-A9DC-709DC0E11A0C}" type="parTrans" cxnId="{2AF152FB-E9A4-4460-8224-5BB9E7FC3708}">
      <dgm:prSet/>
      <dgm:spPr/>
      <dgm:t>
        <a:bodyPr/>
        <a:lstStyle/>
        <a:p>
          <a:endParaRPr lang="en-US"/>
        </a:p>
      </dgm:t>
    </dgm:pt>
    <dgm:pt modelId="{850A6760-5355-4B05-BA33-2EDB686EB49A}" type="sibTrans" cxnId="{2AF152FB-E9A4-4460-8224-5BB9E7FC3708}">
      <dgm:prSet/>
      <dgm:spPr/>
      <dgm:t>
        <a:bodyPr/>
        <a:lstStyle/>
        <a:p>
          <a:endParaRPr lang="en-US"/>
        </a:p>
      </dgm:t>
    </dgm:pt>
    <dgm:pt modelId="{401CAF14-BF2D-4549-BC4C-63678AF1B11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4CD392BA-7336-4745-B142-EA66F564DB9A}" type="parTrans" cxnId="{F1A2F94C-9ED2-436B-8EB9-88CDA55718E3}">
      <dgm:prSet/>
      <dgm:spPr/>
      <dgm:t>
        <a:bodyPr/>
        <a:lstStyle/>
        <a:p>
          <a:endParaRPr lang="en-US"/>
        </a:p>
      </dgm:t>
    </dgm:pt>
    <dgm:pt modelId="{05DE698C-0BE3-494A-9E41-89140C4D0CA4}" type="sibTrans" cxnId="{F1A2F94C-9ED2-436B-8EB9-88CDA55718E3}">
      <dgm:prSet/>
      <dgm:spPr/>
      <dgm:t>
        <a:bodyPr/>
        <a:lstStyle/>
        <a:p>
          <a:endParaRPr lang="en-US"/>
        </a:p>
      </dgm:t>
    </dgm:pt>
    <dgm:pt modelId="{8D74AA3B-8FE4-4AB7-9A8B-38E50D4AF5E3}" type="pres">
      <dgm:prSet presAssocID="{A857E33D-7079-4F82-9CC5-F7AE9907C89B}" presName="root" presStyleCnt="0">
        <dgm:presLayoutVars>
          <dgm:dir/>
          <dgm:resizeHandles val="exact"/>
        </dgm:presLayoutVars>
      </dgm:prSet>
      <dgm:spPr/>
    </dgm:pt>
    <dgm:pt modelId="{081A2B01-6673-4BD5-8216-088BA4861CE5}" type="pres">
      <dgm:prSet presAssocID="{DDCFA78F-70B9-4B44-A03B-0D159C124E2C}" presName="compNode" presStyleCnt="0"/>
      <dgm:spPr/>
    </dgm:pt>
    <dgm:pt modelId="{D0357715-00EF-4968-8AFA-965C67EE47EC}" type="pres">
      <dgm:prSet presAssocID="{DDCFA78F-70B9-4B44-A03B-0D159C124E2C}" presName="bgRect" presStyleLbl="bgShp" presStyleIdx="0" presStyleCnt="3"/>
      <dgm:spPr/>
    </dgm:pt>
    <dgm:pt modelId="{4219EE75-50D1-43CB-AC36-293EEB1DD841}" type="pres">
      <dgm:prSet presAssocID="{DDCFA78F-70B9-4B44-A03B-0D159C124E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073437-F9A8-4A4D-88FF-E26A5B7BABB6}" type="pres">
      <dgm:prSet presAssocID="{DDCFA78F-70B9-4B44-A03B-0D159C124E2C}" presName="spaceRect" presStyleCnt="0"/>
      <dgm:spPr/>
    </dgm:pt>
    <dgm:pt modelId="{83A96115-0331-4429-B9F2-B80B01C45976}" type="pres">
      <dgm:prSet presAssocID="{DDCFA78F-70B9-4B44-A03B-0D159C124E2C}" presName="parTx" presStyleLbl="revTx" presStyleIdx="0" presStyleCnt="4">
        <dgm:presLayoutVars>
          <dgm:chMax val="0"/>
          <dgm:chPref val="0"/>
        </dgm:presLayoutVars>
      </dgm:prSet>
      <dgm:spPr/>
    </dgm:pt>
    <dgm:pt modelId="{4BDC2420-0739-42DB-93C3-9D5090D9EB0E}" type="pres">
      <dgm:prSet presAssocID="{9A4B70CF-6EE0-4922-81CE-424EAEC81563}" presName="sibTrans" presStyleCnt="0"/>
      <dgm:spPr/>
    </dgm:pt>
    <dgm:pt modelId="{6F15CB2E-419D-4E39-BCB6-832A756F2E47}" type="pres">
      <dgm:prSet presAssocID="{1D66CFA5-6C86-493C-A9DA-D19BCC73D735}" presName="compNode" presStyleCnt="0"/>
      <dgm:spPr/>
    </dgm:pt>
    <dgm:pt modelId="{52520A81-A64E-424A-B54B-55D29E34A00C}" type="pres">
      <dgm:prSet presAssocID="{1D66CFA5-6C86-493C-A9DA-D19BCC73D735}" presName="bgRect" presStyleLbl="bgShp" presStyleIdx="1" presStyleCnt="3"/>
      <dgm:spPr/>
    </dgm:pt>
    <dgm:pt modelId="{40D0B94C-EAEC-46E9-96A3-54C105501C11}" type="pres">
      <dgm:prSet presAssocID="{1D66CFA5-6C86-493C-A9DA-D19BCC73D7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489FAE7-3120-4730-AA63-6B9939C1EC6F}" type="pres">
      <dgm:prSet presAssocID="{1D66CFA5-6C86-493C-A9DA-D19BCC73D735}" presName="spaceRect" presStyleCnt="0"/>
      <dgm:spPr/>
    </dgm:pt>
    <dgm:pt modelId="{E6B9B9B0-A6C5-4E1A-80BA-0FD3F1E6DAAA}" type="pres">
      <dgm:prSet presAssocID="{1D66CFA5-6C86-493C-A9DA-D19BCC73D735}" presName="parTx" presStyleLbl="revTx" presStyleIdx="1" presStyleCnt="4">
        <dgm:presLayoutVars>
          <dgm:chMax val="0"/>
          <dgm:chPref val="0"/>
        </dgm:presLayoutVars>
      </dgm:prSet>
      <dgm:spPr/>
    </dgm:pt>
    <dgm:pt modelId="{564E3ED5-34DC-4DCB-9AE4-1153BF330110}" type="pres">
      <dgm:prSet presAssocID="{E7273213-AD9F-47D7-A80C-C3941315DB97}" presName="sibTrans" presStyleCnt="0"/>
      <dgm:spPr/>
    </dgm:pt>
    <dgm:pt modelId="{D3B85ED9-A527-4342-AE50-2BC272463653}" type="pres">
      <dgm:prSet presAssocID="{D80402FD-83D3-4146-8B3C-AF80BA31B3AD}" presName="compNode" presStyleCnt="0"/>
      <dgm:spPr/>
    </dgm:pt>
    <dgm:pt modelId="{B7B9A163-6793-4474-B678-C5A83CE644EC}" type="pres">
      <dgm:prSet presAssocID="{D80402FD-83D3-4146-8B3C-AF80BA31B3AD}" presName="bgRect" presStyleLbl="bgShp" presStyleIdx="2" presStyleCnt="3"/>
      <dgm:spPr/>
    </dgm:pt>
    <dgm:pt modelId="{5F3ACF2C-F26A-429D-8E94-30D6D54B7A55}" type="pres">
      <dgm:prSet presAssocID="{D80402FD-83D3-4146-8B3C-AF80BA31B3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5DAF0F-72D6-4A6E-9A4C-F33B188D7964}" type="pres">
      <dgm:prSet presAssocID="{D80402FD-83D3-4146-8B3C-AF80BA31B3AD}" presName="spaceRect" presStyleCnt="0"/>
      <dgm:spPr/>
    </dgm:pt>
    <dgm:pt modelId="{2825B74E-C996-4556-BD1C-3D548D6978FD}" type="pres">
      <dgm:prSet presAssocID="{D80402FD-83D3-4146-8B3C-AF80BA31B3AD}" presName="parTx" presStyleLbl="revTx" presStyleIdx="2" presStyleCnt="4">
        <dgm:presLayoutVars>
          <dgm:chMax val="0"/>
          <dgm:chPref val="0"/>
        </dgm:presLayoutVars>
      </dgm:prSet>
      <dgm:spPr/>
    </dgm:pt>
    <dgm:pt modelId="{0B8181E4-2A5A-4D7C-A9EF-54345E2D3D05}" type="pres">
      <dgm:prSet presAssocID="{D80402FD-83D3-4146-8B3C-AF80BA31B3AD}" presName="desTx" presStyleLbl="revTx" presStyleIdx="3" presStyleCnt="4">
        <dgm:presLayoutVars/>
      </dgm:prSet>
      <dgm:spPr/>
    </dgm:pt>
  </dgm:ptLst>
  <dgm:cxnLst>
    <dgm:cxn modelId="{F1A2F94C-9ED2-436B-8EB9-88CDA55718E3}" srcId="{D80402FD-83D3-4146-8B3C-AF80BA31B3AD}" destId="{401CAF14-BF2D-4549-BC4C-63678AF1B11A}" srcOrd="0" destOrd="0" parTransId="{4CD392BA-7336-4745-B142-EA66F564DB9A}" sibTransId="{05DE698C-0BE3-494A-9E41-89140C4D0CA4}"/>
    <dgm:cxn modelId="{0A818873-C72D-450B-9775-CDEB8D15405F}" type="presOf" srcId="{D80402FD-83D3-4146-8B3C-AF80BA31B3AD}" destId="{2825B74E-C996-4556-BD1C-3D548D6978FD}" srcOrd="0" destOrd="0" presId="urn:microsoft.com/office/officeart/2018/2/layout/IconVerticalSolidList"/>
    <dgm:cxn modelId="{3A37D596-A4B3-4A7B-92D0-71D09F3B92BB}" srcId="{A857E33D-7079-4F82-9CC5-F7AE9907C89B}" destId="{1D66CFA5-6C86-493C-A9DA-D19BCC73D735}" srcOrd="1" destOrd="0" parTransId="{FA794AC1-FD8A-4CDD-A7E7-DE767B08AF7F}" sibTransId="{E7273213-AD9F-47D7-A80C-C3941315DB97}"/>
    <dgm:cxn modelId="{0D058998-8A5D-4491-8C74-34FEF0F4F4F5}" type="presOf" srcId="{DDCFA78F-70B9-4B44-A03B-0D159C124E2C}" destId="{83A96115-0331-4429-B9F2-B80B01C45976}" srcOrd="0" destOrd="0" presId="urn:microsoft.com/office/officeart/2018/2/layout/IconVerticalSolidList"/>
    <dgm:cxn modelId="{B76FB79F-6986-4D5E-B156-0C37F4108A0C}" type="presOf" srcId="{401CAF14-BF2D-4549-BC4C-63678AF1B11A}" destId="{0B8181E4-2A5A-4D7C-A9EF-54345E2D3D05}" srcOrd="0" destOrd="0" presId="urn:microsoft.com/office/officeart/2018/2/layout/IconVerticalSolidList"/>
    <dgm:cxn modelId="{464DA6B8-D910-42F3-8570-777F698A93BB}" srcId="{A857E33D-7079-4F82-9CC5-F7AE9907C89B}" destId="{DDCFA78F-70B9-4B44-A03B-0D159C124E2C}" srcOrd="0" destOrd="0" parTransId="{41D378C3-432C-4D83-87D7-6865F1F345D9}" sibTransId="{9A4B70CF-6EE0-4922-81CE-424EAEC81563}"/>
    <dgm:cxn modelId="{B64C79C3-6308-4DEB-8CB3-B5F600F38BDD}" type="presOf" srcId="{A857E33D-7079-4F82-9CC5-F7AE9907C89B}" destId="{8D74AA3B-8FE4-4AB7-9A8B-38E50D4AF5E3}" srcOrd="0" destOrd="0" presId="urn:microsoft.com/office/officeart/2018/2/layout/IconVerticalSolidList"/>
    <dgm:cxn modelId="{9252D1D5-5D41-4B71-89CC-0FC2E7B735DC}" type="presOf" srcId="{1D66CFA5-6C86-493C-A9DA-D19BCC73D735}" destId="{E6B9B9B0-A6C5-4E1A-80BA-0FD3F1E6DAAA}" srcOrd="0" destOrd="0" presId="urn:microsoft.com/office/officeart/2018/2/layout/IconVerticalSolidList"/>
    <dgm:cxn modelId="{2AF152FB-E9A4-4460-8224-5BB9E7FC3708}" srcId="{A857E33D-7079-4F82-9CC5-F7AE9907C89B}" destId="{D80402FD-83D3-4146-8B3C-AF80BA31B3AD}" srcOrd="2" destOrd="0" parTransId="{6EEAA218-84C9-42A6-A9DC-709DC0E11A0C}" sibTransId="{850A6760-5355-4B05-BA33-2EDB686EB49A}"/>
    <dgm:cxn modelId="{CB2AE5F5-03EC-410F-97D0-D311756B9E01}" type="presParOf" srcId="{8D74AA3B-8FE4-4AB7-9A8B-38E50D4AF5E3}" destId="{081A2B01-6673-4BD5-8216-088BA4861CE5}" srcOrd="0" destOrd="0" presId="urn:microsoft.com/office/officeart/2018/2/layout/IconVerticalSolidList"/>
    <dgm:cxn modelId="{D1647756-50C8-48E0-ABFA-6D806E1F83B9}" type="presParOf" srcId="{081A2B01-6673-4BD5-8216-088BA4861CE5}" destId="{D0357715-00EF-4968-8AFA-965C67EE47EC}" srcOrd="0" destOrd="0" presId="urn:microsoft.com/office/officeart/2018/2/layout/IconVerticalSolidList"/>
    <dgm:cxn modelId="{7B5D8571-1290-405B-B0E1-FAD5ED528865}" type="presParOf" srcId="{081A2B01-6673-4BD5-8216-088BA4861CE5}" destId="{4219EE75-50D1-43CB-AC36-293EEB1DD841}" srcOrd="1" destOrd="0" presId="urn:microsoft.com/office/officeart/2018/2/layout/IconVerticalSolidList"/>
    <dgm:cxn modelId="{2223B9FC-BA7D-4E9C-8118-0CCE35578F74}" type="presParOf" srcId="{081A2B01-6673-4BD5-8216-088BA4861CE5}" destId="{D4073437-F9A8-4A4D-88FF-E26A5B7BABB6}" srcOrd="2" destOrd="0" presId="urn:microsoft.com/office/officeart/2018/2/layout/IconVerticalSolidList"/>
    <dgm:cxn modelId="{DCB31628-44E9-4734-926B-6147FC0CED78}" type="presParOf" srcId="{081A2B01-6673-4BD5-8216-088BA4861CE5}" destId="{83A96115-0331-4429-B9F2-B80B01C45976}" srcOrd="3" destOrd="0" presId="urn:microsoft.com/office/officeart/2018/2/layout/IconVerticalSolidList"/>
    <dgm:cxn modelId="{CBD4FEE4-5572-4AC8-8572-21B93494130C}" type="presParOf" srcId="{8D74AA3B-8FE4-4AB7-9A8B-38E50D4AF5E3}" destId="{4BDC2420-0739-42DB-93C3-9D5090D9EB0E}" srcOrd="1" destOrd="0" presId="urn:microsoft.com/office/officeart/2018/2/layout/IconVerticalSolidList"/>
    <dgm:cxn modelId="{68A6FA1B-647F-4EC5-A1BB-4721D25F9442}" type="presParOf" srcId="{8D74AA3B-8FE4-4AB7-9A8B-38E50D4AF5E3}" destId="{6F15CB2E-419D-4E39-BCB6-832A756F2E47}" srcOrd="2" destOrd="0" presId="urn:microsoft.com/office/officeart/2018/2/layout/IconVerticalSolidList"/>
    <dgm:cxn modelId="{C44A7EBF-260A-4122-87B4-F3E9EF41A7C0}" type="presParOf" srcId="{6F15CB2E-419D-4E39-BCB6-832A756F2E47}" destId="{52520A81-A64E-424A-B54B-55D29E34A00C}" srcOrd="0" destOrd="0" presId="urn:microsoft.com/office/officeart/2018/2/layout/IconVerticalSolidList"/>
    <dgm:cxn modelId="{D962D9EA-782D-446C-A095-48D349FF04A9}" type="presParOf" srcId="{6F15CB2E-419D-4E39-BCB6-832A756F2E47}" destId="{40D0B94C-EAEC-46E9-96A3-54C105501C11}" srcOrd="1" destOrd="0" presId="urn:microsoft.com/office/officeart/2018/2/layout/IconVerticalSolidList"/>
    <dgm:cxn modelId="{0C4F4C42-0EFB-4A6F-81F1-2C6698B63B14}" type="presParOf" srcId="{6F15CB2E-419D-4E39-BCB6-832A756F2E47}" destId="{F489FAE7-3120-4730-AA63-6B9939C1EC6F}" srcOrd="2" destOrd="0" presId="urn:microsoft.com/office/officeart/2018/2/layout/IconVerticalSolidList"/>
    <dgm:cxn modelId="{BDEF183F-6E7B-4B18-94BB-B28F271F1711}" type="presParOf" srcId="{6F15CB2E-419D-4E39-BCB6-832A756F2E47}" destId="{E6B9B9B0-A6C5-4E1A-80BA-0FD3F1E6DAAA}" srcOrd="3" destOrd="0" presId="urn:microsoft.com/office/officeart/2018/2/layout/IconVerticalSolidList"/>
    <dgm:cxn modelId="{3E5465B5-10C3-437C-8980-79EC8F36DD71}" type="presParOf" srcId="{8D74AA3B-8FE4-4AB7-9A8B-38E50D4AF5E3}" destId="{564E3ED5-34DC-4DCB-9AE4-1153BF330110}" srcOrd="3" destOrd="0" presId="urn:microsoft.com/office/officeart/2018/2/layout/IconVerticalSolidList"/>
    <dgm:cxn modelId="{449B8AAD-E1F8-40AE-9423-89E9E2E16DDF}" type="presParOf" srcId="{8D74AA3B-8FE4-4AB7-9A8B-38E50D4AF5E3}" destId="{D3B85ED9-A527-4342-AE50-2BC272463653}" srcOrd="4" destOrd="0" presId="urn:microsoft.com/office/officeart/2018/2/layout/IconVerticalSolidList"/>
    <dgm:cxn modelId="{5FF74467-D23F-4495-B7BF-36D2E3061EAB}" type="presParOf" srcId="{D3B85ED9-A527-4342-AE50-2BC272463653}" destId="{B7B9A163-6793-4474-B678-C5A83CE644EC}" srcOrd="0" destOrd="0" presId="urn:microsoft.com/office/officeart/2018/2/layout/IconVerticalSolidList"/>
    <dgm:cxn modelId="{9AB17364-B078-4DAD-B507-D5D879AF718E}" type="presParOf" srcId="{D3B85ED9-A527-4342-AE50-2BC272463653}" destId="{5F3ACF2C-F26A-429D-8E94-30D6D54B7A55}" srcOrd="1" destOrd="0" presId="urn:microsoft.com/office/officeart/2018/2/layout/IconVerticalSolidList"/>
    <dgm:cxn modelId="{BE0394C6-4886-423C-8AD2-E288AF7D3B86}" type="presParOf" srcId="{D3B85ED9-A527-4342-AE50-2BC272463653}" destId="{7A5DAF0F-72D6-4A6E-9A4C-F33B188D7964}" srcOrd="2" destOrd="0" presId="urn:microsoft.com/office/officeart/2018/2/layout/IconVerticalSolidList"/>
    <dgm:cxn modelId="{3B5AAAD6-7799-4A91-9085-6AE572BA69F8}" type="presParOf" srcId="{D3B85ED9-A527-4342-AE50-2BC272463653}" destId="{2825B74E-C996-4556-BD1C-3D548D6978FD}" srcOrd="3" destOrd="0" presId="urn:microsoft.com/office/officeart/2018/2/layout/IconVerticalSolidList"/>
    <dgm:cxn modelId="{89C0E726-914A-442F-9A3C-D99922D15112}" type="presParOf" srcId="{D3B85ED9-A527-4342-AE50-2BC272463653}" destId="{0B8181E4-2A5A-4D7C-A9EF-54345E2D3D0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57E33D-7079-4F82-9CC5-F7AE9907C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FA78F-70B9-4B44-A03B-0D159C124E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1. Clone the repository:  `git clone https://github.com/MobSF/Mobile-Security-Framework-MobSF.git`</a:t>
          </a:r>
          <a:endParaRPr lang="en-US" dirty="0"/>
        </a:p>
      </dgm:t>
    </dgm:pt>
    <dgm:pt modelId="{41D378C3-432C-4D83-87D7-6865F1F345D9}" type="parTrans" cxnId="{464DA6B8-D910-42F3-8570-777F698A93BB}">
      <dgm:prSet/>
      <dgm:spPr/>
      <dgm:t>
        <a:bodyPr/>
        <a:lstStyle/>
        <a:p>
          <a:endParaRPr lang="en-US"/>
        </a:p>
      </dgm:t>
    </dgm:pt>
    <dgm:pt modelId="{9A4B70CF-6EE0-4922-81CE-424EAEC81563}" type="sibTrans" cxnId="{464DA6B8-D910-42F3-8570-777F698A93BB}">
      <dgm:prSet/>
      <dgm:spPr/>
      <dgm:t>
        <a:bodyPr/>
        <a:lstStyle/>
        <a:p>
          <a:endParaRPr lang="en-US"/>
        </a:p>
      </dgm:t>
    </dgm:pt>
    <dgm:pt modelId="{1D66CFA5-6C86-493C-A9DA-D19BCC73D73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2. Navigate to the </a:t>
          </a:r>
          <a:r>
            <a:rPr lang="en-IN" b="0" i="0" dirty="0" err="1"/>
            <a:t>MobSF</a:t>
          </a:r>
          <a:r>
            <a:rPr lang="en-IN" b="0" i="0" dirty="0"/>
            <a:t> directory:  `cd Mobile-Security-Framework-</a:t>
          </a:r>
          <a:r>
            <a:rPr lang="en-IN" b="0" i="0" dirty="0" err="1"/>
            <a:t>MobSF</a:t>
          </a:r>
          <a:r>
            <a:rPr lang="en-IN" b="0" i="0" dirty="0"/>
            <a:t>`</a:t>
          </a:r>
          <a:endParaRPr lang="en-US" dirty="0"/>
        </a:p>
      </dgm:t>
    </dgm:pt>
    <dgm:pt modelId="{FA794AC1-FD8A-4CDD-A7E7-DE767B08AF7F}" type="parTrans" cxnId="{3A37D596-A4B3-4A7B-92D0-71D09F3B92BB}">
      <dgm:prSet/>
      <dgm:spPr/>
      <dgm:t>
        <a:bodyPr/>
        <a:lstStyle/>
        <a:p>
          <a:endParaRPr lang="en-US"/>
        </a:p>
      </dgm:t>
    </dgm:pt>
    <dgm:pt modelId="{E7273213-AD9F-47D7-A80C-C3941315DB97}" type="sibTrans" cxnId="{3A37D596-A4B3-4A7B-92D0-71D09F3B92BB}">
      <dgm:prSet/>
      <dgm:spPr/>
      <dgm:t>
        <a:bodyPr/>
        <a:lstStyle/>
        <a:p>
          <a:endParaRPr lang="en-US"/>
        </a:p>
      </dgm:t>
    </dgm:pt>
    <dgm:pt modelId="{D80402FD-83D3-4146-8B3C-AF80BA31B3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3. Run the setup script (for Kali Linux):  `./setup.sh</a:t>
          </a:r>
          <a:r>
            <a:rPr lang="en-US" b="0" i="0" dirty="0"/>
            <a:t>3. Install pip if not already installed:  `</a:t>
          </a:r>
          <a:r>
            <a:rPr lang="en-US" b="0" i="0" dirty="0" err="1"/>
            <a:t>sudo</a:t>
          </a:r>
          <a:r>
            <a:rPr lang="en-US" b="0" i="0" dirty="0"/>
            <a:t> apt install python-pip`</a:t>
          </a:r>
          <a:endParaRPr lang="en-US" dirty="0"/>
        </a:p>
      </dgm:t>
    </dgm:pt>
    <dgm:pt modelId="{6EEAA218-84C9-42A6-A9DC-709DC0E11A0C}" type="parTrans" cxnId="{2AF152FB-E9A4-4460-8224-5BB9E7FC3708}">
      <dgm:prSet/>
      <dgm:spPr/>
      <dgm:t>
        <a:bodyPr/>
        <a:lstStyle/>
        <a:p>
          <a:endParaRPr lang="en-US"/>
        </a:p>
      </dgm:t>
    </dgm:pt>
    <dgm:pt modelId="{850A6760-5355-4B05-BA33-2EDB686EB49A}" type="sibTrans" cxnId="{2AF152FB-E9A4-4460-8224-5BB9E7FC3708}">
      <dgm:prSet/>
      <dgm:spPr/>
      <dgm:t>
        <a:bodyPr/>
        <a:lstStyle/>
        <a:p>
          <a:endParaRPr lang="en-US"/>
        </a:p>
      </dgm:t>
    </dgm:pt>
    <dgm:pt modelId="{8D74AA3B-8FE4-4AB7-9A8B-38E50D4AF5E3}" type="pres">
      <dgm:prSet presAssocID="{A857E33D-7079-4F82-9CC5-F7AE9907C89B}" presName="root" presStyleCnt="0">
        <dgm:presLayoutVars>
          <dgm:dir/>
          <dgm:resizeHandles val="exact"/>
        </dgm:presLayoutVars>
      </dgm:prSet>
      <dgm:spPr/>
    </dgm:pt>
    <dgm:pt modelId="{081A2B01-6673-4BD5-8216-088BA4861CE5}" type="pres">
      <dgm:prSet presAssocID="{DDCFA78F-70B9-4B44-A03B-0D159C124E2C}" presName="compNode" presStyleCnt="0"/>
      <dgm:spPr/>
    </dgm:pt>
    <dgm:pt modelId="{D0357715-00EF-4968-8AFA-965C67EE47EC}" type="pres">
      <dgm:prSet presAssocID="{DDCFA78F-70B9-4B44-A03B-0D159C124E2C}" presName="bgRect" presStyleLbl="bgShp" presStyleIdx="0" presStyleCnt="3"/>
      <dgm:spPr/>
    </dgm:pt>
    <dgm:pt modelId="{4219EE75-50D1-43CB-AC36-293EEB1DD841}" type="pres">
      <dgm:prSet presAssocID="{DDCFA78F-70B9-4B44-A03B-0D159C124E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073437-F9A8-4A4D-88FF-E26A5B7BABB6}" type="pres">
      <dgm:prSet presAssocID="{DDCFA78F-70B9-4B44-A03B-0D159C124E2C}" presName="spaceRect" presStyleCnt="0"/>
      <dgm:spPr/>
    </dgm:pt>
    <dgm:pt modelId="{83A96115-0331-4429-B9F2-B80B01C45976}" type="pres">
      <dgm:prSet presAssocID="{DDCFA78F-70B9-4B44-A03B-0D159C124E2C}" presName="parTx" presStyleLbl="revTx" presStyleIdx="0" presStyleCnt="3">
        <dgm:presLayoutVars>
          <dgm:chMax val="0"/>
          <dgm:chPref val="0"/>
        </dgm:presLayoutVars>
      </dgm:prSet>
      <dgm:spPr/>
    </dgm:pt>
    <dgm:pt modelId="{4BDC2420-0739-42DB-93C3-9D5090D9EB0E}" type="pres">
      <dgm:prSet presAssocID="{9A4B70CF-6EE0-4922-81CE-424EAEC81563}" presName="sibTrans" presStyleCnt="0"/>
      <dgm:spPr/>
    </dgm:pt>
    <dgm:pt modelId="{6F15CB2E-419D-4E39-BCB6-832A756F2E47}" type="pres">
      <dgm:prSet presAssocID="{1D66CFA5-6C86-493C-A9DA-D19BCC73D735}" presName="compNode" presStyleCnt="0"/>
      <dgm:spPr/>
    </dgm:pt>
    <dgm:pt modelId="{52520A81-A64E-424A-B54B-55D29E34A00C}" type="pres">
      <dgm:prSet presAssocID="{1D66CFA5-6C86-493C-A9DA-D19BCC73D735}" presName="bgRect" presStyleLbl="bgShp" presStyleIdx="1" presStyleCnt="3"/>
      <dgm:spPr/>
    </dgm:pt>
    <dgm:pt modelId="{40D0B94C-EAEC-46E9-96A3-54C105501C11}" type="pres">
      <dgm:prSet presAssocID="{1D66CFA5-6C86-493C-A9DA-D19BCC73D7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489FAE7-3120-4730-AA63-6B9939C1EC6F}" type="pres">
      <dgm:prSet presAssocID="{1D66CFA5-6C86-493C-A9DA-D19BCC73D735}" presName="spaceRect" presStyleCnt="0"/>
      <dgm:spPr/>
    </dgm:pt>
    <dgm:pt modelId="{E6B9B9B0-A6C5-4E1A-80BA-0FD3F1E6DAAA}" type="pres">
      <dgm:prSet presAssocID="{1D66CFA5-6C86-493C-A9DA-D19BCC73D735}" presName="parTx" presStyleLbl="revTx" presStyleIdx="1" presStyleCnt="3">
        <dgm:presLayoutVars>
          <dgm:chMax val="0"/>
          <dgm:chPref val="0"/>
        </dgm:presLayoutVars>
      </dgm:prSet>
      <dgm:spPr/>
    </dgm:pt>
    <dgm:pt modelId="{564E3ED5-34DC-4DCB-9AE4-1153BF330110}" type="pres">
      <dgm:prSet presAssocID="{E7273213-AD9F-47D7-A80C-C3941315DB97}" presName="sibTrans" presStyleCnt="0"/>
      <dgm:spPr/>
    </dgm:pt>
    <dgm:pt modelId="{D3B85ED9-A527-4342-AE50-2BC272463653}" type="pres">
      <dgm:prSet presAssocID="{D80402FD-83D3-4146-8B3C-AF80BA31B3AD}" presName="compNode" presStyleCnt="0"/>
      <dgm:spPr/>
    </dgm:pt>
    <dgm:pt modelId="{B7B9A163-6793-4474-B678-C5A83CE644EC}" type="pres">
      <dgm:prSet presAssocID="{D80402FD-83D3-4146-8B3C-AF80BA31B3AD}" presName="bgRect" presStyleLbl="bgShp" presStyleIdx="2" presStyleCnt="3"/>
      <dgm:spPr/>
    </dgm:pt>
    <dgm:pt modelId="{5F3ACF2C-F26A-429D-8E94-30D6D54B7A55}" type="pres">
      <dgm:prSet presAssocID="{D80402FD-83D3-4146-8B3C-AF80BA31B3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5DAF0F-72D6-4A6E-9A4C-F33B188D7964}" type="pres">
      <dgm:prSet presAssocID="{D80402FD-83D3-4146-8B3C-AF80BA31B3AD}" presName="spaceRect" presStyleCnt="0"/>
      <dgm:spPr/>
    </dgm:pt>
    <dgm:pt modelId="{2825B74E-C996-4556-BD1C-3D548D6978FD}" type="pres">
      <dgm:prSet presAssocID="{D80402FD-83D3-4146-8B3C-AF80BA31B3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99B14E-AE9C-4D95-AFEE-B515DC4A0FEE}" type="presOf" srcId="{D80402FD-83D3-4146-8B3C-AF80BA31B3AD}" destId="{2825B74E-C996-4556-BD1C-3D548D6978FD}" srcOrd="0" destOrd="0" presId="urn:microsoft.com/office/officeart/2018/2/layout/IconVerticalSolidList"/>
    <dgm:cxn modelId="{3A37D596-A4B3-4A7B-92D0-71D09F3B92BB}" srcId="{A857E33D-7079-4F82-9CC5-F7AE9907C89B}" destId="{1D66CFA5-6C86-493C-A9DA-D19BCC73D735}" srcOrd="1" destOrd="0" parTransId="{FA794AC1-FD8A-4CDD-A7E7-DE767B08AF7F}" sibTransId="{E7273213-AD9F-47D7-A80C-C3941315DB97}"/>
    <dgm:cxn modelId="{D53D7FA3-0B11-4B03-BB38-9FCADEADC4C3}" type="presOf" srcId="{1D66CFA5-6C86-493C-A9DA-D19BCC73D735}" destId="{E6B9B9B0-A6C5-4E1A-80BA-0FD3F1E6DAAA}" srcOrd="0" destOrd="0" presId="urn:microsoft.com/office/officeart/2018/2/layout/IconVerticalSolidList"/>
    <dgm:cxn modelId="{464DA6B8-D910-42F3-8570-777F698A93BB}" srcId="{A857E33D-7079-4F82-9CC5-F7AE9907C89B}" destId="{DDCFA78F-70B9-4B44-A03B-0D159C124E2C}" srcOrd="0" destOrd="0" parTransId="{41D378C3-432C-4D83-87D7-6865F1F345D9}" sibTransId="{9A4B70CF-6EE0-4922-81CE-424EAEC81563}"/>
    <dgm:cxn modelId="{B64C79C3-6308-4DEB-8CB3-B5F600F38BDD}" type="presOf" srcId="{A857E33D-7079-4F82-9CC5-F7AE9907C89B}" destId="{8D74AA3B-8FE4-4AB7-9A8B-38E50D4AF5E3}" srcOrd="0" destOrd="0" presId="urn:microsoft.com/office/officeart/2018/2/layout/IconVerticalSolidList"/>
    <dgm:cxn modelId="{4373A7E3-59DC-41A7-ABCF-7857DCD01921}" type="presOf" srcId="{DDCFA78F-70B9-4B44-A03B-0D159C124E2C}" destId="{83A96115-0331-4429-B9F2-B80B01C45976}" srcOrd="0" destOrd="0" presId="urn:microsoft.com/office/officeart/2018/2/layout/IconVerticalSolidList"/>
    <dgm:cxn modelId="{2AF152FB-E9A4-4460-8224-5BB9E7FC3708}" srcId="{A857E33D-7079-4F82-9CC5-F7AE9907C89B}" destId="{D80402FD-83D3-4146-8B3C-AF80BA31B3AD}" srcOrd="2" destOrd="0" parTransId="{6EEAA218-84C9-42A6-A9DC-709DC0E11A0C}" sibTransId="{850A6760-5355-4B05-BA33-2EDB686EB49A}"/>
    <dgm:cxn modelId="{3E9575AD-297C-4443-8557-FA28425DA938}" type="presParOf" srcId="{8D74AA3B-8FE4-4AB7-9A8B-38E50D4AF5E3}" destId="{081A2B01-6673-4BD5-8216-088BA4861CE5}" srcOrd="0" destOrd="0" presId="urn:microsoft.com/office/officeart/2018/2/layout/IconVerticalSolidList"/>
    <dgm:cxn modelId="{DCF6319E-D448-4B7F-8BB0-F978A24D3C43}" type="presParOf" srcId="{081A2B01-6673-4BD5-8216-088BA4861CE5}" destId="{D0357715-00EF-4968-8AFA-965C67EE47EC}" srcOrd="0" destOrd="0" presId="urn:microsoft.com/office/officeart/2018/2/layout/IconVerticalSolidList"/>
    <dgm:cxn modelId="{DCF63397-0950-4933-B6FF-DDE4D40EE905}" type="presParOf" srcId="{081A2B01-6673-4BD5-8216-088BA4861CE5}" destId="{4219EE75-50D1-43CB-AC36-293EEB1DD841}" srcOrd="1" destOrd="0" presId="urn:microsoft.com/office/officeart/2018/2/layout/IconVerticalSolidList"/>
    <dgm:cxn modelId="{A209E694-0423-4BB1-B236-BC8B9D16B606}" type="presParOf" srcId="{081A2B01-6673-4BD5-8216-088BA4861CE5}" destId="{D4073437-F9A8-4A4D-88FF-E26A5B7BABB6}" srcOrd="2" destOrd="0" presId="urn:microsoft.com/office/officeart/2018/2/layout/IconVerticalSolidList"/>
    <dgm:cxn modelId="{198BB628-0D7D-4170-A1AE-BECDC00C4D4B}" type="presParOf" srcId="{081A2B01-6673-4BD5-8216-088BA4861CE5}" destId="{83A96115-0331-4429-B9F2-B80B01C45976}" srcOrd="3" destOrd="0" presId="urn:microsoft.com/office/officeart/2018/2/layout/IconVerticalSolidList"/>
    <dgm:cxn modelId="{FBC5F50D-BD8F-435C-B537-3C67596AE49D}" type="presParOf" srcId="{8D74AA3B-8FE4-4AB7-9A8B-38E50D4AF5E3}" destId="{4BDC2420-0739-42DB-93C3-9D5090D9EB0E}" srcOrd="1" destOrd="0" presId="urn:microsoft.com/office/officeart/2018/2/layout/IconVerticalSolidList"/>
    <dgm:cxn modelId="{C7C45EEE-7E8B-4CAE-8898-FDF4E2088B35}" type="presParOf" srcId="{8D74AA3B-8FE4-4AB7-9A8B-38E50D4AF5E3}" destId="{6F15CB2E-419D-4E39-BCB6-832A756F2E47}" srcOrd="2" destOrd="0" presId="urn:microsoft.com/office/officeart/2018/2/layout/IconVerticalSolidList"/>
    <dgm:cxn modelId="{79312BCE-0EAF-462F-844C-EEA98ADD87B0}" type="presParOf" srcId="{6F15CB2E-419D-4E39-BCB6-832A756F2E47}" destId="{52520A81-A64E-424A-B54B-55D29E34A00C}" srcOrd="0" destOrd="0" presId="urn:microsoft.com/office/officeart/2018/2/layout/IconVerticalSolidList"/>
    <dgm:cxn modelId="{981D2533-A52C-47F4-9977-3B0B6526DCDC}" type="presParOf" srcId="{6F15CB2E-419D-4E39-BCB6-832A756F2E47}" destId="{40D0B94C-EAEC-46E9-96A3-54C105501C11}" srcOrd="1" destOrd="0" presId="urn:microsoft.com/office/officeart/2018/2/layout/IconVerticalSolidList"/>
    <dgm:cxn modelId="{ABC3C6A3-4B83-4E76-AAA5-20B646EC978D}" type="presParOf" srcId="{6F15CB2E-419D-4E39-BCB6-832A756F2E47}" destId="{F489FAE7-3120-4730-AA63-6B9939C1EC6F}" srcOrd="2" destOrd="0" presId="urn:microsoft.com/office/officeart/2018/2/layout/IconVerticalSolidList"/>
    <dgm:cxn modelId="{FE8D9B73-DED9-4AE5-A8F0-FCE3F7A6984A}" type="presParOf" srcId="{6F15CB2E-419D-4E39-BCB6-832A756F2E47}" destId="{E6B9B9B0-A6C5-4E1A-80BA-0FD3F1E6DAAA}" srcOrd="3" destOrd="0" presId="urn:microsoft.com/office/officeart/2018/2/layout/IconVerticalSolidList"/>
    <dgm:cxn modelId="{761118D4-19F6-4212-AD3C-1458A6293857}" type="presParOf" srcId="{8D74AA3B-8FE4-4AB7-9A8B-38E50D4AF5E3}" destId="{564E3ED5-34DC-4DCB-9AE4-1153BF330110}" srcOrd="3" destOrd="0" presId="urn:microsoft.com/office/officeart/2018/2/layout/IconVerticalSolidList"/>
    <dgm:cxn modelId="{B636B84E-7B7D-45D6-B80A-DCE4E05222B7}" type="presParOf" srcId="{8D74AA3B-8FE4-4AB7-9A8B-38E50D4AF5E3}" destId="{D3B85ED9-A527-4342-AE50-2BC272463653}" srcOrd="4" destOrd="0" presId="urn:microsoft.com/office/officeart/2018/2/layout/IconVerticalSolidList"/>
    <dgm:cxn modelId="{A63FB8CC-D2AE-43D1-A683-123F92DDA753}" type="presParOf" srcId="{D3B85ED9-A527-4342-AE50-2BC272463653}" destId="{B7B9A163-6793-4474-B678-C5A83CE644EC}" srcOrd="0" destOrd="0" presId="urn:microsoft.com/office/officeart/2018/2/layout/IconVerticalSolidList"/>
    <dgm:cxn modelId="{4EA52214-E40D-4829-B06C-CF9696AB2FD0}" type="presParOf" srcId="{D3B85ED9-A527-4342-AE50-2BC272463653}" destId="{5F3ACF2C-F26A-429D-8E94-30D6D54B7A55}" srcOrd="1" destOrd="0" presId="urn:microsoft.com/office/officeart/2018/2/layout/IconVerticalSolidList"/>
    <dgm:cxn modelId="{42BA5F58-41C0-44A4-A025-CBBD35CD5475}" type="presParOf" srcId="{D3B85ED9-A527-4342-AE50-2BC272463653}" destId="{7A5DAF0F-72D6-4A6E-9A4C-F33B188D7964}" srcOrd="2" destOrd="0" presId="urn:microsoft.com/office/officeart/2018/2/layout/IconVerticalSolidList"/>
    <dgm:cxn modelId="{ADC73191-47E6-4FB4-9CD5-129F19FC3D90}" type="presParOf" srcId="{D3B85ED9-A527-4342-AE50-2BC272463653}" destId="{2825B74E-C996-4556-BD1C-3D548D6978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57E33D-7079-4F82-9CC5-F7AE9907C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FA78F-70B9-4B44-A03B-0D159C124E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1.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on Windows:  `pip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dirty="0"/>
        </a:p>
      </dgm:t>
    </dgm:pt>
    <dgm:pt modelId="{41D378C3-432C-4D83-87D7-6865F1F345D9}" type="parTrans" cxnId="{464DA6B8-D910-42F3-8570-777F698A93BB}">
      <dgm:prSet/>
      <dgm:spPr/>
      <dgm:t>
        <a:bodyPr/>
        <a:lstStyle/>
        <a:p>
          <a:endParaRPr lang="en-US"/>
        </a:p>
      </dgm:t>
    </dgm:pt>
    <dgm:pt modelId="{9A4B70CF-6EE0-4922-81CE-424EAEC81563}" type="sibTrans" cxnId="{464DA6B8-D910-42F3-8570-777F698A93BB}">
      <dgm:prSet/>
      <dgm:spPr/>
      <dgm:t>
        <a:bodyPr/>
        <a:lstStyle/>
        <a:p>
          <a:endParaRPr lang="en-US"/>
        </a:p>
      </dgm:t>
    </dgm:pt>
    <dgm:pt modelId="{1D66CFA5-6C86-493C-A9DA-D19BCC73D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2.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on Kali Linux:  `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sudo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apt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dirty="0"/>
        </a:p>
      </dgm:t>
    </dgm:pt>
    <dgm:pt modelId="{FA794AC1-FD8A-4CDD-A7E7-DE767B08AF7F}" type="parTrans" cxnId="{3A37D596-A4B3-4A7B-92D0-71D09F3B92BB}">
      <dgm:prSet/>
      <dgm:spPr/>
      <dgm:t>
        <a:bodyPr/>
        <a:lstStyle/>
        <a:p>
          <a:endParaRPr lang="en-US"/>
        </a:p>
      </dgm:t>
    </dgm:pt>
    <dgm:pt modelId="{E7273213-AD9F-47D7-A80C-C3941315DB97}" type="sibTrans" cxnId="{3A37D596-A4B3-4A7B-92D0-71D09F3B92BB}">
      <dgm:prSet/>
      <dgm:spPr/>
      <dgm:t>
        <a:bodyPr/>
        <a:lstStyle/>
        <a:p>
          <a:endParaRPr lang="en-US"/>
        </a:p>
      </dgm:t>
    </dgm:pt>
    <dgm:pt modelId="{D80402FD-83D3-4146-8B3C-AF80BA31B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3. Download and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Agent on the Android device from GitHub:  `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adb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drozer-agent.apk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dirty="0"/>
        </a:p>
      </dgm:t>
    </dgm:pt>
    <dgm:pt modelId="{6EEAA218-84C9-42A6-A9DC-709DC0E11A0C}" type="parTrans" cxnId="{2AF152FB-E9A4-4460-8224-5BB9E7FC3708}">
      <dgm:prSet/>
      <dgm:spPr/>
      <dgm:t>
        <a:bodyPr/>
        <a:lstStyle/>
        <a:p>
          <a:endParaRPr lang="en-US"/>
        </a:p>
      </dgm:t>
    </dgm:pt>
    <dgm:pt modelId="{850A6760-5355-4B05-BA33-2EDB686EB49A}" type="sibTrans" cxnId="{2AF152FB-E9A4-4460-8224-5BB9E7FC3708}">
      <dgm:prSet/>
      <dgm:spPr/>
      <dgm:t>
        <a:bodyPr/>
        <a:lstStyle/>
        <a:p>
          <a:endParaRPr lang="en-US"/>
        </a:p>
      </dgm:t>
    </dgm:pt>
    <dgm:pt modelId="{8D74AA3B-8FE4-4AB7-9A8B-38E50D4AF5E3}" type="pres">
      <dgm:prSet presAssocID="{A857E33D-7079-4F82-9CC5-F7AE9907C89B}" presName="root" presStyleCnt="0">
        <dgm:presLayoutVars>
          <dgm:dir/>
          <dgm:resizeHandles val="exact"/>
        </dgm:presLayoutVars>
      </dgm:prSet>
      <dgm:spPr/>
    </dgm:pt>
    <dgm:pt modelId="{081A2B01-6673-4BD5-8216-088BA4861CE5}" type="pres">
      <dgm:prSet presAssocID="{DDCFA78F-70B9-4B44-A03B-0D159C124E2C}" presName="compNode" presStyleCnt="0"/>
      <dgm:spPr/>
    </dgm:pt>
    <dgm:pt modelId="{D0357715-00EF-4968-8AFA-965C67EE47EC}" type="pres">
      <dgm:prSet presAssocID="{DDCFA78F-70B9-4B44-A03B-0D159C124E2C}" presName="bgRect" presStyleLbl="bgShp" presStyleIdx="0" presStyleCnt="3"/>
      <dgm:spPr/>
    </dgm:pt>
    <dgm:pt modelId="{4219EE75-50D1-43CB-AC36-293EEB1DD841}" type="pres">
      <dgm:prSet presAssocID="{DDCFA78F-70B9-4B44-A03B-0D159C124E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073437-F9A8-4A4D-88FF-E26A5B7BABB6}" type="pres">
      <dgm:prSet presAssocID="{DDCFA78F-70B9-4B44-A03B-0D159C124E2C}" presName="spaceRect" presStyleCnt="0"/>
      <dgm:spPr/>
    </dgm:pt>
    <dgm:pt modelId="{83A96115-0331-4429-B9F2-B80B01C45976}" type="pres">
      <dgm:prSet presAssocID="{DDCFA78F-70B9-4B44-A03B-0D159C124E2C}" presName="parTx" presStyleLbl="revTx" presStyleIdx="0" presStyleCnt="3">
        <dgm:presLayoutVars>
          <dgm:chMax val="0"/>
          <dgm:chPref val="0"/>
        </dgm:presLayoutVars>
      </dgm:prSet>
      <dgm:spPr/>
    </dgm:pt>
    <dgm:pt modelId="{4BDC2420-0739-42DB-93C3-9D5090D9EB0E}" type="pres">
      <dgm:prSet presAssocID="{9A4B70CF-6EE0-4922-81CE-424EAEC81563}" presName="sibTrans" presStyleCnt="0"/>
      <dgm:spPr/>
    </dgm:pt>
    <dgm:pt modelId="{6F15CB2E-419D-4E39-BCB6-832A756F2E47}" type="pres">
      <dgm:prSet presAssocID="{1D66CFA5-6C86-493C-A9DA-D19BCC73D735}" presName="compNode" presStyleCnt="0"/>
      <dgm:spPr/>
    </dgm:pt>
    <dgm:pt modelId="{52520A81-A64E-424A-B54B-55D29E34A00C}" type="pres">
      <dgm:prSet presAssocID="{1D66CFA5-6C86-493C-A9DA-D19BCC73D735}" presName="bgRect" presStyleLbl="bgShp" presStyleIdx="1" presStyleCnt="3"/>
      <dgm:spPr/>
    </dgm:pt>
    <dgm:pt modelId="{40D0B94C-EAEC-46E9-96A3-54C105501C11}" type="pres">
      <dgm:prSet presAssocID="{1D66CFA5-6C86-493C-A9DA-D19BCC73D7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489FAE7-3120-4730-AA63-6B9939C1EC6F}" type="pres">
      <dgm:prSet presAssocID="{1D66CFA5-6C86-493C-A9DA-D19BCC73D735}" presName="spaceRect" presStyleCnt="0"/>
      <dgm:spPr/>
    </dgm:pt>
    <dgm:pt modelId="{E6B9B9B0-A6C5-4E1A-80BA-0FD3F1E6DAAA}" type="pres">
      <dgm:prSet presAssocID="{1D66CFA5-6C86-493C-A9DA-D19BCC73D735}" presName="parTx" presStyleLbl="revTx" presStyleIdx="1" presStyleCnt="3">
        <dgm:presLayoutVars>
          <dgm:chMax val="0"/>
          <dgm:chPref val="0"/>
        </dgm:presLayoutVars>
      </dgm:prSet>
      <dgm:spPr/>
    </dgm:pt>
    <dgm:pt modelId="{564E3ED5-34DC-4DCB-9AE4-1153BF330110}" type="pres">
      <dgm:prSet presAssocID="{E7273213-AD9F-47D7-A80C-C3941315DB97}" presName="sibTrans" presStyleCnt="0"/>
      <dgm:spPr/>
    </dgm:pt>
    <dgm:pt modelId="{D3B85ED9-A527-4342-AE50-2BC272463653}" type="pres">
      <dgm:prSet presAssocID="{D80402FD-83D3-4146-8B3C-AF80BA31B3AD}" presName="compNode" presStyleCnt="0"/>
      <dgm:spPr/>
    </dgm:pt>
    <dgm:pt modelId="{B7B9A163-6793-4474-B678-C5A83CE644EC}" type="pres">
      <dgm:prSet presAssocID="{D80402FD-83D3-4146-8B3C-AF80BA31B3AD}" presName="bgRect" presStyleLbl="bgShp" presStyleIdx="2" presStyleCnt="3"/>
      <dgm:spPr/>
    </dgm:pt>
    <dgm:pt modelId="{5F3ACF2C-F26A-429D-8E94-30D6D54B7A55}" type="pres">
      <dgm:prSet presAssocID="{D80402FD-83D3-4146-8B3C-AF80BA31B3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5DAF0F-72D6-4A6E-9A4C-F33B188D7964}" type="pres">
      <dgm:prSet presAssocID="{D80402FD-83D3-4146-8B3C-AF80BA31B3AD}" presName="spaceRect" presStyleCnt="0"/>
      <dgm:spPr/>
    </dgm:pt>
    <dgm:pt modelId="{2825B74E-C996-4556-BD1C-3D548D6978FD}" type="pres">
      <dgm:prSet presAssocID="{D80402FD-83D3-4146-8B3C-AF80BA31B3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99B14E-AE9C-4D95-AFEE-B515DC4A0FEE}" type="presOf" srcId="{D80402FD-83D3-4146-8B3C-AF80BA31B3AD}" destId="{2825B74E-C996-4556-BD1C-3D548D6978FD}" srcOrd="0" destOrd="0" presId="urn:microsoft.com/office/officeart/2018/2/layout/IconVerticalSolidList"/>
    <dgm:cxn modelId="{3A37D596-A4B3-4A7B-92D0-71D09F3B92BB}" srcId="{A857E33D-7079-4F82-9CC5-F7AE9907C89B}" destId="{1D66CFA5-6C86-493C-A9DA-D19BCC73D735}" srcOrd="1" destOrd="0" parTransId="{FA794AC1-FD8A-4CDD-A7E7-DE767B08AF7F}" sibTransId="{E7273213-AD9F-47D7-A80C-C3941315DB97}"/>
    <dgm:cxn modelId="{D53D7FA3-0B11-4B03-BB38-9FCADEADC4C3}" type="presOf" srcId="{1D66CFA5-6C86-493C-A9DA-D19BCC73D735}" destId="{E6B9B9B0-A6C5-4E1A-80BA-0FD3F1E6DAAA}" srcOrd="0" destOrd="0" presId="urn:microsoft.com/office/officeart/2018/2/layout/IconVerticalSolidList"/>
    <dgm:cxn modelId="{464DA6B8-D910-42F3-8570-777F698A93BB}" srcId="{A857E33D-7079-4F82-9CC5-F7AE9907C89B}" destId="{DDCFA78F-70B9-4B44-A03B-0D159C124E2C}" srcOrd="0" destOrd="0" parTransId="{41D378C3-432C-4D83-87D7-6865F1F345D9}" sibTransId="{9A4B70CF-6EE0-4922-81CE-424EAEC81563}"/>
    <dgm:cxn modelId="{B64C79C3-6308-4DEB-8CB3-B5F600F38BDD}" type="presOf" srcId="{A857E33D-7079-4F82-9CC5-F7AE9907C89B}" destId="{8D74AA3B-8FE4-4AB7-9A8B-38E50D4AF5E3}" srcOrd="0" destOrd="0" presId="urn:microsoft.com/office/officeart/2018/2/layout/IconVerticalSolidList"/>
    <dgm:cxn modelId="{4373A7E3-59DC-41A7-ABCF-7857DCD01921}" type="presOf" srcId="{DDCFA78F-70B9-4B44-A03B-0D159C124E2C}" destId="{83A96115-0331-4429-B9F2-B80B01C45976}" srcOrd="0" destOrd="0" presId="urn:microsoft.com/office/officeart/2018/2/layout/IconVerticalSolidList"/>
    <dgm:cxn modelId="{2AF152FB-E9A4-4460-8224-5BB9E7FC3708}" srcId="{A857E33D-7079-4F82-9CC5-F7AE9907C89B}" destId="{D80402FD-83D3-4146-8B3C-AF80BA31B3AD}" srcOrd="2" destOrd="0" parTransId="{6EEAA218-84C9-42A6-A9DC-709DC0E11A0C}" sibTransId="{850A6760-5355-4B05-BA33-2EDB686EB49A}"/>
    <dgm:cxn modelId="{3E9575AD-297C-4443-8557-FA28425DA938}" type="presParOf" srcId="{8D74AA3B-8FE4-4AB7-9A8B-38E50D4AF5E3}" destId="{081A2B01-6673-4BD5-8216-088BA4861CE5}" srcOrd="0" destOrd="0" presId="urn:microsoft.com/office/officeart/2018/2/layout/IconVerticalSolidList"/>
    <dgm:cxn modelId="{DCF6319E-D448-4B7F-8BB0-F978A24D3C43}" type="presParOf" srcId="{081A2B01-6673-4BD5-8216-088BA4861CE5}" destId="{D0357715-00EF-4968-8AFA-965C67EE47EC}" srcOrd="0" destOrd="0" presId="urn:microsoft.com/office/officeart/2018/2/layout/IconVerticalSolidList"/>
    <dgm:cxn modelId="{DCF63397-0950-4933-B6FF-DDE4D40EE905}" type="presParOf" srcId="{081A2B01-6673-4BD5-8216-088BA4861CE5}" destId="{4219EE75-50D1-43CB-AC36-293EEB1DD841}" srcOrd="1" destOrd="0" presId="urn:microsoft.com/office/officeart/2018/2/layout/IconVerticalSolidList"/>
    <dgm:cxn modelId="{A209E694-0423-4BB1-B236-BC8B9D16B606}" type="presParOf" srcId="{081A2B01-6673-4BD5-8216-088BA4861CE5}" destId="{D4073437-F9A8-4A4D-88FF-E26A5B7BABB6}" srcOrd="2" destOrd="0" presId="urn:microsoft.com/office/officeart/2018/2/layout/IconVerticalSolidList"/>
    <dgm:cxn modelId="{198BB628-0D7D-4170-A1AE-BECDC00C4D4B}" type="presParOf" srcId="{081A2B01-6673-4BD5-8216-088BA4861CE5}" destId="{83A96115-0331-4429-B9F2-B80B01C45976}" srcOrd="3" destOrd="0" presId="urn:microsoft.com/office/officeart/2018/2/layout/IconVerticalSolidList"/>
    <dgm:cxn modelId="{FBC5F50D-BD8F-435C-B537-3C67596AE49D}" type="presParOf" srcId="{8D74AA3B-8FE4-4AB7-9A8B-38E50D4AF5E3}" destId="{4BDC2420-0739-42DB-93C3-9D5090D9EB0E}" srcOrd="1" destOrd="0" presId="urn:microsoft.com/office/officeart/2018/2/layout/IconVerticalSolidList"/>
    <dgm:cxn modelId="{C7C45EEE-7E8B-4CAE-8898-FDF4E2088B35}" type="presParOf" srcId="{8D74AA3B-8FE4-4AB7-9A8B-38E50D4AF5E3}" destId="{6F15CB2E-419D-4E39-BCB6-832A756F2E47}" srcOrd="2" destOrd="0" presId="urn:microsoft.com/office/officeart/2018/2/layout/IconVerticalSolidList"/>
    <dgm:cxn modelId="{79312BCE-0EAF-462F-844C-EEA98ADD87B0}" type="presParOf" srcId="{6F15CB2E-419D-4E39-BCB6-832A756F2E47}" destId="{52520A81-A64E-424A-B54B-55D29E34A00C}" srcOrd="0" destOrd="0" presId="urn:microsoft.com/office/officeart/2018/2/layout/IconVerticalSolidList"/>
    <dgm:cxn modelId="{981D2533-A52C-47F4-9977-3B0B6526DCDC}" type="presParOf" srcId="{6F15CB2E-419D-4E39-BCB6-832A756F2E47}" destId="{40D0B94C-EAEC-46E9-96A3-54C105501C11}" srcOrd="1" destOrd="0" presId="urn:microsoft.com/office/officeart/2018/2/layout/IconVerticalSolidList"/>
    <dgm:cxn modelId="{ABC3C6A3-4B83-4E76-AAA5-20B646EC978D}" type="presParOf" srcId="{6F15CB2E-419D-4E39-BCB6-832A756F2E47}" destId="{F489FAE7-3120-4730-AA63-6B9939C1EC6F}" srcOrd="2" destOrd="0" presId="urn:microsoft.com/office/officeart/2018/2/layout/IconVerticalSolidList"/>
    <dgm:cxn modelId="{FE8D9B73-DED9-4AE5-A8F0-FCE3F7A6984A}" type="presParOf" srcId="{6F15CB2E-419D-4E39-BCB6-832A756F2E47}" destId="{E6B9B9B0-A6C5-4E1A-80BA-0FD3F1E6DAAA}" srcOrd="3" destOrd="0" presId="urn:microsoft.com/office/officeart/2018/2/layout/IconVerticalSolidList"/>
    <dgm:cxn modelId="{761118D4-19F6-4212-AD3C-1458A6293857}" type="presParOf" srcId="{8D74AA3B-8FE4-4AB7-9A8B-38E50D4AF5E3}" destId="{564E3ED5-34DC-4DCB-9AE4-1153BF330110}" srcOrd="3" destOrd="0" presId="urn:microsoft.com/office/officeart/2018/2/layout/IconVerticalSolidList"/>
    <dgm:cxn modelId="{B636B84E-7B7D-45D6-B80A-DCE4E05222B7}" type="presParOf" srcId="{8D74AA3B-8FE4-4AB7-9A8B-38E50D4AF5E3}" destId="{D3B85ED9-A527-4342-AE50-2BC272463653}" srcOrd="4" destOrd="0" presId="urn:microsoft.com/office/officeart/2018/2/layout/IconVerticalSolidList"/>
    <dgm:cxn modelId="{A63FB8CC-D2AE-43D1-A683-123F92DDA753}" type="presParOf" srcId="{D3B85ED9-A527-4342-AE50-2BC272463653}" destId="{B7B9A163-6793-4474-B678-C5A83CE644EC}" srcOrd="0" destOrd="0" presId="urn:microsoft.com/office/officeart/2018/2/layout/IconVerticalSolidList"/>
    <dgm:cxn modelId="{4EA52214-E40D-4829-B06C-CF9696AB2FD0}" type="presParOf" srcId="{D3B85ED9-A527-4342-AE50-2BC272463653}" destId="{5F3ACF2C-F26A-429D-8E94-30D6D54B7A55}" srcOrd="1" destOrd="0" presId="urn:microsoft.com/office/officeart/2018/2/layout/IconVerticalSolidList"/>
    <dgm:cxn modelId="{42BA5F58-41C0-44A4-A025-CBBD35CD5475}" type="presParOf" srcId="{D3B85ED9-A527-4342-AE50-2BC272463653}" destId="{7A5DAF0F-72D6-4A6E-9A4C-F33B188D7964}" srcOrd="2" destOrd="0" presId="urn:microsoft.com/office/officeart/2018/2/layout/IconVerticalSolidList"/>
    <dgm:cxn modelId="{ADC73191-47E6-4FB4-9CD5-129F19FC3D90}" type="presParOf" srcId="{D3B85ED9-A527-4342-AE50-2BC272463653}" destId="{2825B74E-C996-4556-BD1C-3D548D6978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57E33D-7079-4F82-9CC5-F7AE9907C8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FA78F-70B9-4B44-A03B-0D159C124E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From Windows 11: </a:t>
          </a:r>
          <a:endParaRPr lang="en-US" dirty="0"/>
        </a:p>
      </dgm:t>
    </dgm:pt>
    <dgm:pt modelId="{41D378C3-432C-4D83-87D7-6865F1F345D9}" type="parTrans" cxnId="{464DA6B8-D910-42F3-8570-777F698A93BB}">
      <dgm:prSet/>
      <dgm:spPr/>
      <dgm:t>
        <a:bodyPr/>
        <a:lstStyle/>
        <a:p>
          <a:endParaRPr lang="en-US"/>
        </a:p>
      </dgm:t>
    </dgm:pt>
    <dgm:pt modelId="{9A4B70CF-6EE0-4922-81CE-424EAEC81563}" type="sibTrans" cxnId="{464DA6B8-D910-42F3-8570-777F698A93BB}">
      <dgm:prSet/>
      <dgm:spPr/>
      <dgm:t>
        <a:bodyPr/>
        <a:lstStyle/>
        <a:p>
          <a:endParaRPr lang="en-US"/>
        </a:p>
      </dgm:t>
    </dgm:pt>
    <dgm:pt modelId="{1D66CFA5-6C86-493C-A9DA-D19BCC73D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From Kali Linux:</a:t>
          </a:r>
          <a:endParaRPr lang="en-US" dirty="0"/>
        </a:p>
      </dgm:t>
    </dgm:pt>
    <dgm:pt modelId="{FA794AC1-FD8A-4CDD-A7E7-DE767B08AF7F}" type="parTrans" cxnId="{3A37D596-A4B3-4A7B-92D0-71D09F3B92BB}">
      <dgm:prSet/>
      <dgm:spPr/>
      <dgm:t>
        <a:bodyPr/>
        <a:lstStyle/>
        <a:p>
          <a:endParaRPr lang="en-US"/>
        </a:p>
      </dgm:t>
    </dgm:pt>
    <dgm:pt modelId="{E7273213-AD9F-47D7-A80C-C3941315DB97}" type="sibTrans" cxnId="{3A37D596-A4B3-4A7B-92D0-71D09F3B92BB}">
      <dgm:prSet/>
      <dgm:spPr/>
      <dgm:t>
        <a:bodyPr/>
        <a:lstStyle/>
        <a:p>
          <a:endParaRPr lang="en-US"/>
        </a:p>
      </dgm:t>
    </dgm:pt>
    <dgm:pt modelId="{F50604E7-99B9-4925-84DB-275AED939F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Install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Xposed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Installer APK</a:t>
          </a:r>
          <a:endParaRPr lang="en-US" dirty="0"/>
        </a:p>
      </dgm:t>
    </dgm:pt>
    <dgm:pt modelId="{B596FF02-7318-493F-9EE9-B6EB267D6204}" type="sibTrans" cxnId="{5F02D190-82C5-47CD-B99C-8201B1BE5465}">
      <dgm:prSet/>
      <dgm:spPr/>
      <dgm:t>
        <a:bodyPr/>
        <a:lstStyle/>
        <a:p>
          <a:endParaRPr lang="en-IN"/>
        </a:p>
      </dgm:t>
    </dgm:pt>
    <dgm:pt modelId="{7034734F-9584-45AB-B986-DBF10532A726}" type="parTrans" cxnId="{5F02D190-82C5-47CD-B99C-8201B1BE5465}">
      <dgm:prSet/>
      <dgm:spPr/>
      <dgm:t>
        <a:bodyPr/>
        <a:lstStyle/>
        <a:p>
          <a:endParaRPr lang="en-IN"/>
        </a:p>
      </dgm:t>
    </dgm:pt>
    <dgm:pt modelId="{C15A3455-8E7C-4E9D-AE3C-D6F4F2CDAC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  <a:sym typeface="Calibri"/>
            </a:rPr>
            <a:t>Install via </a:t>
          </a:r>
          <a:r>
            <a:rPr lang="en-US" dirty="0" err="1">
              <a:latin typeface="Calibri"/>
              <a:ea typeface="Calibri"/>
              <a:cs typeface="Calibri"/>
              <a:sym typeface="Calibri"/>
            </a:rPr>
            <a:t>Magisk</a:t>
          </a:r>
          <a:r>
            <a:rPr lang="en-US" dirty="0">
              <a:latin typeface="Calibri"/>
              <a:ea typeface="Calibri"/>
              <a:cs typeface="Calibri"/>
              <a:sym typeface="Calibri"/>
            </a:rPr>
            <a:t> or Recovery</a:t>
          </a:r>
          <a:endParaRPr lang="en-US" dirty="0"/>
        </a:p>
      </dgm:t>
    </dgm:pt>
    <dgm:pt modelId="{143ED1A9-B088-4B3C-801F-C476F0447478}" type="parTrans" cxnId="{707BC288-670B-47BD-AF44-53447B8CFED4}">
      <dgm:prSet/>
      <dgm:spPr/>
      <dgm:t>
        <a:bodyPr/>
        <a:lstStyle/>
        <a:p>
          <a:endParaRPr lang="en-IN"/>
        </a:p>
      </dgm:t>
    </dgm:pt>
    <dgm:pt modelId="{DF83F5BF-9C73-44E9-A7FF-AABAD66E218F}" type="sibTrans" cxnId="{707BC288-670B-47BD-AF44-53447B8CFED4}">
      <dgm:prSet/>
      <dgm:spPr/>
      <dgm:t>
        <a:bodyPr/>
        <a:lstStyle/>
        <a:p>
          <a:endParaRPr lang="en-IN"/>
        </a:p>
      </dgm:t>
    </dgm:pt>
    <dgm:pt modelId="{8D74AA3B-8FE4-4AB7-9A8B-38E50D4AF5E3}" type="pres">
      <dgm:prSet presAssocID="{A857E33D-7079-4F82-9CC5-F7AE9907C89B}" presName="root" presStyleCnt="0">
        <dgm:presLayoutVars>
          <dgm:dir/>
          <dgm:resizeHandles val="exact"/>
        </dgm:presLayoutVars>
      </dgm:prSet>
      <dgm:spPr/>
    </dgm:pt>
    <dgm:pt modelId="{081A2B01-6673-4BD5-8216-088BA4861CE5}" type="pres">
      <dgm:prSet presAssocID="{DDCFA78F-70B9-4B44-A03B-0D159C124E2C}" presName="compNode" presStyleCnt="0"/>
      <dgm:spPr/>
    </dgm:pt>
    <dgm:pt modelId="{D0357715-00EF-4968-8AFA-965C67EE47EC}" type="pres">
      <dgm:prSet presAssocID="{DDCFA78F-70B9-4B44-A03B-0D159C124E2C}" presName="bgRect" presStyleLbl="bgShp" presStyleIdx="0" presStyleCnt="4"/>
      <dgm:spPr/>
    </dgm:pt>
    <dgm:pt modelId="{4219EE75-50D1-43CB-AC36-293EEB1DD841}" type="pres">
      <dgm:prSet presAssocID="{DDCFA78F-70B9-4B44-A03B-0D159C124E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D4073437-F9A8-4A4D-88FF-E26A5B7BABB6}" type="pres">
      <dgm:prSet presAssocID="{DDCFA78F-70B9-4B44-A03B-0D159C124E2C}" presName="spaceRect" presStyleCnt="0"/>
      <dgm:spPr/>
    </dgm:pt>
    <dgm:pt modelId="{83A96115-0331-4429-B9F2-B80B01C45976}" type="pres">
      <dgm:prSet presAssocID="{DDCFA78F-70B9-4B44-A03B-0D159C124E2C}" presName="parTx" presStyleLbl="revTx" presStyleIdx="0" presStyleCnt="4">
        <dgm:presLayoutVars>
          <dgm:chMax val="0"/>
          <dgm:chPref val="0"/>
        </dgm:presLayoutVars>
      </dgm:prSet>
      <dgm:spPr/>
    </dgm:pt>
    <dgm:pt modelId="{4BDC2420-0739-42DB-93C3-9D5090D9EB0E}" type="pres">
      <dgm:prSet presAssocID="{9A4B70CF-6EE0-4922-81CE-424EAEC81563}" presName="sibTrans" presStyleCnt="0"/>
      <dgm:spPr/>
    </dgm:pt>
    <dgm:pt modelId="{EE75352C-AB31-4A56-9B4C-961B926914D2}" type="pres">
      <dgm:prSet presAssocID="{F50604E7-99B9-4925-84DB-275AED939FF1}" presName="compNode" presStyleCnt="0"/>
      <dgm:spPr/>
    </dgm:pt>
    <dgm:pt modelId="{B6A60548-92D6-42FB-A45F-8F291EC1162A}" type="pres">
      <dgm:prSet presAssocID="{F50604E7-99B9-4925-84DB-275AED939FF1}" presName="bgRect" presStyleLbl="bgShp" presStyleIdx="1" presStyleCnt="4"/>
      <dgm:spPr/>
    </dgm:pt>
    <dgm:pt modelId="{7C1526ED-4FBC-464B-978A-FDDE3D439274}" type="pres">
      <dgm:prSet presAssocID="{F50604E7-99B9-4925-84DB-275AED939FF1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C38AC346-2162-4E53-9E56-9B108D8BA5D9}" type="pres">
      <dgm:prSet presAssocID="{F50604E7-99B9-4925-84DB-275AED939FF1}" presName="spaceRect" presStyleCnt="0"/>
      <dgm:spPr/>
    </dgm:pt>
    <dgm:pt modelId="{8A468E45-9DC6-4841-A0E9-2718870BB4D1}" type="pres">
      <dgm:prSet presAssocID="{F50604E7-99B9-4925-84DB-275AED939FF1}" presName="parTx" presStyleLbl="revTx" presStyleIdx="1" presStyleCnt="4">
        <dgm:presLayoutVars>
          <dgm:chMax val="0"/>
          <dgm:chPref val="0"/>
        </dgm:presLayoutVars>
      </dgm:prSet>
      <dgm:spPr/>
    </dgm:pt>
    <dgm:pt modelId="{5FD8A280-FB95-45A4-AFB7-8B697A286581}" type="pres">
      <dgm:prSet presAssocID="{B596FF02-7318-493F-9EE9-B6EB267D6204}" presName="sibTrans" presStyleCnt="0"/>
      <dgm:spPr/>
    </dgm:pt>
    <dgm:pt modelId="{6F15CB2E-419D-4E39-BCB6-832A756F2E47}" type="pres">
      <dgm:prSet presAssocID="{1D66CFA5-6C86-493C-A9DA-D19BCC73D735}" presName="compNode" presStyleCnt="0"/>
      <dgm:spPr/>
    </dgm:pt>
    <dgm:pt modelId="{52520A81-A64E-424A-B54B-55D29E34A00C}" type="pres">
      <dgm:prSet presAssocID="{1D66CFA5-6C86-493C-A9DA-D19BCC73D735}" presName="bgRect" presStyleLbl="bgShp" presStyleIdx="2" presStyleCnt="4"/>
      <dgm:spPr/>
    </dgm:pt>
    <dgm:pt modelId="{40D0B94C-EAEC-46E9-96A3-54C105501C11}" type="pres">
      <dgm:prSet presAssocID="{1D66CFA5-6C86-493C-A9DA-D19BCC73D735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F489FAE7-3120-4730-AA63-6B9939C1EC6F}" type="pres">
      <dgm:prSet presAssocID="{1D66CFA5-6C86-493C-A9DA-D19BCC73D735}" presName="spaceRect" presStyleCnt="0"/>
      <dgm:spPr/>
    </dgm:pt>
    <dgm:pt modelId="{E6B9B9B0-A6C5-4E1A-80BA-0FD3F1E6DAAA}" type="pres">
      <dgm:prSet presAssocID="{1D66CFA5-6C86-493C-A9DA-D19BCC73D735}" presName="parTx" presStyleLbl="revTx" presStyleIdx="2" presStyleCnt="4">
        <dgm:presLayoutVars>
          <dgm:chMax val="0"/>
          <dgm:chPref val="0"/>
        </dgm:presLayoutVars>
      </dgm:prSet>
      <dgm:spPr/>
    </dgm:pt>
    <dgm:pt modelId="{564E3ED5-34DC-4DCB-9AE4-1153BF330110}" type="pres">
      <dgm:prSet presAssocID="{E7273213-AD9F-47D7-A80C-C3941315DB97}" presName="sibTrans" presStyleCnt="0"/>
      <dgm:spPr/>
    </dgm:pt>
    <dgm:pt modelId="{90ACB5A5-E34E-40A1-802A-388DE5C66935}" type="pres">
      <dgm:prSet presAssocID="{C15A3455-8E7C-4E9D-AE3C-D6F4F2CDAC6E}" presName="compNode" presStyleCnt="0"/>
      <dgm:spPr/>
    </dgm:pt>
    <dgm:pt modelId="{C986454D-6371-4C61-A4B0-B7BCCE112AC5}" type="pres">
      <dgm:prSet presAssocID="{C15A3455-8E7C-4E9D-AE3C-D6F4F2CDAC6E}" presName="bgRect" presStyleLbl="bgShp" presStyleIdx="3" presStyleCnt="4"/>
      <dgm:spPr/>
    </dgm:pt>
    <dgm:pt modelId="{A2045779-FE48-4830-BDF9-AE3B0DC02E9F}" type="pres">
      <dgm:prSet presAssocID="{C15A3455-8E7C-4E9D-AE3C-D6F4F2CDAC6E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688020-EA15-4A8D-AE81-4071E1EB69ED}" type="pres">
      <dgm:prSet presAssocID="{C15A3455-8E7C-4E9D-AE3C-D6F4F2CDAC6E}" presName="spaceRect" presStyleCnt="0"/>
      <dgm:spPr/>
    </dgm:pt>
    <dgm:pt modelId="{903B00D7-8B05-43C5-BCBE-DE1927FBFF6B}" type="pres">
      <dgm:prSet presAssocID="{C15A3455-8E7C-4E9D-AE3C-D6F4F2CDAC6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FCDA00-3050-42C0-A4FF-A21A8A69D261}" type="presOf" srcId="{F50604E7-99B9-4925-84DB-275AED939FF1}" destId="{8A468E45-9DC6-4841-A0E9-2718870BB4D1}" srcOrd="0" destOrd="0" presId="urn:microsoft.com/office/officeart/2018/2/layout/IconVerticalSolidList"/>
    <dgm:cxn modelId="{707BC288-670B-47BD-AF44-53447B8CFED4}" srcId="{A857E33D-7079-4F82-9CC5-F7AE9907C89B}" destId="{C15A3455-8E7C-4E9D-AE3C-D6F4F2CDAC6E}" srcOrd="3" destOrd="0" parTransId="{143ED1A9-B088-4B3C-801F-C476F0447478}" sibTransId="{DF83F5BF-9C73-44E9-A7FF-AABAD66E218F}"/>
    <dgm:cxn modelId="{94E9348C-6E9F-4E7A-9FFD-9CB784CE4963}" type="presOf" srcId="{C15A3455-8E7C-4E9D-AE3C-D6F4F2CDAC6E}" destId="{903B00D7-8B05-43C5-BCBE-DE1927FBFF6B}" srcOrd="0" destOrd="0" presId="urn:microsoft.com/office/officeart/2018/2/layout/IconVerticalSolidList"/>
    <dgm:cxn modelId="{5F02D190-82C5-47CD-B99C-8201B1BE5465}" srcId="{A857E33D-7079-4F82-9CC5-F7AE9907C89B}" destId="{F50604E7-99B9-4925-84DB-275AED939FF1}" srcOrd="1" destOrd="0" parTransId="{7034734F-9584-45AB-B986-DBF10532A726}" sibTransId="{B596FF02-7318-493F-9EE9-B6EB267D6204}"/>
    <dgm:cxn modelId="{3A37D596-A4B3-4A7B-92D0-71D09F3B92BB}" srcId="{A857E33D-7079-4F82-9CC5-F7AE9907C89B}" destId="{1D66CFA5-6C86-493C-A9DA-D19BCC73D735}" srcOrd="2" destOrd="0" parTransId="{FA794AC1-FD8A-4CDD-A7E7-DE767B08AF7F}" sibTransId="{E7273213-AD9F-47D7-A80C-C3941315DB97}"/>
    <dgm:cxn modelId="{D53D7FA3-0B11-4B03-BB38-9FCADEADC4C3}" type="presOf" srcId="{1D66CFA5-6C86-493C-A9DA-D19BCC73D735}" destId="{E6B9B9B0-A6C5-4E1A-80BA-0FD3F1E6DAAA}" srcOrd="0" destOrd="0" presId="urn:microsoft.com/office/officeart/2018/2/layout/IconVerticalSolidList"/>
    <dgm:cxn modelId="{464DA6B8-D910-42F3-8570-777F698A93BB}" srcId="{A857E33D-7079-4F82-9CC5-F7AE9907C89B}" destId="{DDCFA78F-70B9-4B44-A03B-0D159C124E2C}" srcOrd="0" destOrd="0" parTransId="{41D378C3-432C-4D83-87D7-6865F1F345D9}" sibTransId="{9A4B70CF-6EE0-4922-81CE-424EAEC81563}"/>
    <dgm:cxn modelId="{B64C79C3-6308-4DEB-8CB3-B5F600F38BDD}" type="presOf" srcId="{A857E33D-7079-4F82-9CC5-F7AE9907C89B}" destId="{8D74AA3B-8FE4-4AB7-9A8B-38E50D4AF5E3}" srcOrd="0" destOrd="0" presId="urn:microsoft.com/office/officeart/2018/2/layout/IconVerticalSolidList"/>
    <dgm:cxn modelId="{4373A7E3-59DC-41A7-ABCF-7857DCD01921}" type="presOf" srcId="{DDCFA78F-70B9-4B44-A03B-0D159C124E2C}" destId="{83A96115-0331-4429-B9F2-B80B01C45976}" srcOrd="0" destOrd="0" presId="urn:microsoft.com/office/officeart/2018/2/layout/IconVerticalSolidList"/>
    <dgm:cxn modelId="{3E9575AD-297C-4443-8557-FA28425DA938}" type="presParOf" srcId="{8D74AA3B-8FE4-4AB7-9A8B-38E50D4AF5E3}" destId="{081A2B01-6673-4BD5-8216-088BA4861CE5}" srcOrd="0" destOrd="0" presId="urn:microsoft.com/office/officeart/2018/2/layout/IconVerticalSolidList"/>
    <dgm:cxn modelId="{DCF6319E-D448-4B7F-8BB0-F978A24D3C43}" type="presParOf" srcId="{081A2B01-6673-4BD5-8216-088BA4861CE5}" destId="{D0357715-00EF-4968-8AFA-965C67EE47EC}" srcOrd="0" destOrd="0" presId="urn:microsoft.com/office/officeart/2018/2/layout/IconVerticalSolidList"/>
    <dgm:cxn modelId="{DCF63397-0950-4933-B6FF-DDE4D40EE905}" type="presParOf" srcId="{081A2B01-6673-4BD5-8216-088BA4861CE5}" destId="{4219EE75-50D1-43CB-AC36-293EEB1DD841}" srcOrd="1" destOrd="0" presId="urn:microsoft.com/office/officeart/2018/2/layout/IconVerticalSolidList"/>
    <dgm:cxn modelId="{A209E694-0423-4BB1-B236-BC8B9D16B606}" type="presParOf" srcId="{081A2B01-6673-4BD5-8216-088BA4861CE5}" destId="{D4073437-F9A8-4A4D-88FF-E26A5B7BABB6}" srcOrd="2" destOrd="0" presId="urn:microsoft.com/office/officeart/2018/2/layout/IconVerticalSolidList"/>
    <dgm:cxn modelId="{198BB628-0D7D-4170-A1AE-BECDC00C4D4B}" type="presParOf" srcId="{081A2B01-6673-4BD5-8216-088BA4861CE5}" destId="{83A96115-0331-4429-B9F2-B80B01C45976}" srcOrd="3" destOrd="0" presId="urn:microsoft.com/office/officeart/2018/2/layout/IconVerticalSolidList"/>
    <dgm:cxn modelId="{FBC5F50D-BD8F-435C-B537-3C67596AE49D}" type="presParOf" srcId="{8D74AA3B-8FE4-4AB7-9A8B-38E50D4AF5E3}" destId="{4BDC2420-0739-42DB-93C3-9D5090D9EB0E}" srcOrd="1" destOrd="0" presId="urn:microsoft.com/office/officeart/2018/2/layout/IconVerticalSolidList"/>
    <dgm:cxn modelId="{92497D28-12F9-4261-BD7B-9900E9303973}" type="presParOf" srcId="{8D74AA3B-8FE4-4AB7-9A8B-38E50D4AF5E3}" destId="{EE75352C-AB31-4A56-9B4C-961B926914D2}" srcOrd="2" destOrd="0" presId="urn:microsoft.com/office/officeart/2018/2/layout/IconVerticalSolidList"/>
    <dgm:cxn modelId="{7D5E6B28-1E0B-4288-9B3B-D643AD9977FE}" type="presParOf" srcId="{EE75352C-AB31-4A56-9B4C-961B926914D2}" destId="{B6A60548-92D6-42FB-A45F-8F291EC1162A}" srcOrd="0" destOrd="0" presId="urn:microsoft.com/office/officeart/2018/2/layout/IconVerticalSolidList"/>
    <dgm:cxn modelId="{8F6665E3-29D8-4542-B66E-82A7BC5F82C1}" type="presParOf" srcId="{EE75352C-AB31-4A56-9B4C-961B926914D2}" destId="{7C1526ED-4FBC-464B-978A-FDDE3D439274}" srcOrd="1" destOrd="0" presId="urn:microsoft.com/office/officeart/2018/2/layout/IconVerticalSolidList"/>
    <dgm:cxn modelId="{A8A9F678-D7F0-4E81-9084-E0A0EE96BB77}" type="presParOf" srcId="{EE75352C-AB31-4A56-9B4C-961B926914D2}" destId="{C38AC346-2162-4E53-9E56-9B108D8BA5D9}" srcOrd="2" destOrd="0" presId="urn:microsoft.com/office/officeart/2018/2/layout/IconVerticalSolidList"/>
    <dgm:cxn modelId="{996F7227-4034-4958-8B7A-3300BCE6BBFB}" type="presParOf" srcId="{EE75352C-AB31-4A56-9B4C-961B926914D2}" destId="{8A468E45-9DC6-4841-A0E9-2718870BB4D1}" srcOrd="3" destOrd="0" presId="urn:microsoft.com/office/officeart/2018/2/layout/IconVerticalSolidList"/>
    <dgm:cxn modelId="{717DB63B-2982-405B-8B5A-EA950CB46746}" type="presParOf" srcId="{8D74AA3B-8FE4-4AB7-9A8B-38E50D4AF5E3}" destId="{5FD8A280-FB95-45A4-AFB7-8B697A286581}" srcOrd="3" destOrd="0" presId="urn:microsoft.com/office/officeart/2018/2/layout/IconVerticalSolidList"/>
    <dgm:cxn modelId="{C7C45EEE-7E8B-4CAE-8898-FDF4E2088B35}" type="presParOf" srcId="{8D74AA3B-8FE4-4AB7-9A8B-38E50D4AF5E3}" destId="{6F15CB2E-419D-4E39-BCB6-832A756F2E47}" srcOrd="4" destOrd="0" presId="urn:microsoft.com/office/officeart/2018/2/layout/IconVerticalSolidList"/>
    <dgm:cxn modelId="{79312BCE-0EAF-462F-844C-EEA98ADD87B0}" type="presParOf" srcId="{6F15CB2E-419D-4E39-BCB6-832A756F2E47}" destId="{52520A81-A64E-424A-B54B-55D29E34A00C}" srcOrd="0" destOrd="0" presId="urn:microsoft.com/office/officeart/2018/2/layout/IconVerticalSolidList"/>
    <dgm:cxn modelId="{981D2533-A52C-47F4-9977-3B0B6526DCDC}" type="presParOf" srcId="{6F15CB2E-419D-4E39-BCB6-832A756F2E47}" destId="{40D0B94C-EAEC-46E9-96A3-54C105501C11}" srcOrd="1" destOrd="0" presId="urn:microsoft.com/office/officeart/2018/2/layout/IconVerticalSolidList"/>
    <dgm:cxn modelId="{ABC3C6A3-4B83-4E76-AAA5-20B646EC978D}" type="presParOf" srcId="{6F15CB2E-419D-4E39-BCB6-832A756F2E47}" destId="{F489FAE7-3120-4730-AA63-6B9939C1EC6F}" srcOrd="2" destOrd="0" presId="urn:microsoft.com/office/officeart/2018/2/layout/IconVerticalSolidList"/>
    <dgm:cxn modelId="{FE8D9B73-DED9-4AE5-A8F0-FCE3F7A6984A}" type="presParOf" srcId="{6F15CB2E-419D-4E39-BCB6-832A756F2E47}" destId="{E6B9B9B0-A6C5-4E1A-80BA-0FD3F1E6DAAA}" srcOrd="3" destOrd="0" presId="urn:microsoft.com/office/officeart/2018/2/layout/IconVerticalSolidList"/>
    <dgm:cxn modelId="{761118D4-19F6-4212-AD3C-1458A6293857}" type="presParOf" srcId="{8D74AA3B-8FE4-4AB7-9A8B-38E50D4AF5E3}" destId="{564E3ED5-34DC-4DCB-9AE4-1153BF330110}" srcOrd="5" destOrd="0" presId="urn:microsoft.com/office/officeart/2018/2/layout/IconVerticalSolidList"/>
    <dgm:cxn modelId="{B2741033-2327-4981-844A-D622BA2E2E15}" type="presParOf" srcId="{8D74AA3B-8FE4-4AB7-9A8B-38E50D4AF5E3}" destId="{90ACB5A5-E34E-40A1-802A-388DE5C66935}" srcOrd="6" destOrd="0" presId="urn:microsoft.com/office/officeart/2018/2/layout/IconVerticalSolidList"/>
    <dgm:cxn modelId="{F5D4E830-5D43-4747-814B-789F49641B3F}" type="presParOf" srcId="{90ACB5A5-E34E-40A1-802A-388DE5C66935}" destId="{C986454D-6371-4C61-A4B0-B7BCCE112AC5}" srcOrd="0" destOrd="0" presId="urn:microsoft.com/office/officeart/2018/2/layout/IconVerticalSolidList"/>
    <dgm:cxn modelId="{8A9651EA-2A9D-4E2C-A382-A65196B8E0CE}" type="presParOf" srcId="{90ACB5A5-E34E-40A1-802A-388DE5C66935}" destId="{A2045779-FE48-4830-BDF9-AE3B0DC02E9F}" srcOrd="1" destOrd="0" presId="urn:microsoft.com/office/officeart/2018/2/layout/IconVerticalSolidList"/>
    <dgm:cxn modelId="{0E305A92-75A6-4065-8B8B-690689F827AA}" type="presParOf" srcId="{90ACB5A5-E34E-40A1-802A-388DE5C66935}" destId="{66688020-EA15-4A8D-AE81-4071E1EB69ED}" srcOrd="2" destOrd="0" presId="urn:microsoft.com/office/officeart/2018/2/layout/IconVerticalSolidList"/>
    <dgm:cxn modelId="{644828B6-97AC-450F-9CEF-25469F0F35D8}" type="presParOf" srcId="{90ACB5A5-E34E-40A1-802A-388DE5C66935}" destId="{903B00D7-8B05-43C5-BCBE-DE1927FBFF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EFA1F-CFE0-460A-9B05-D9B540A6F02B}">
      <dsp:nvSpPr>
        <dsp:cNvPr id="0" name=""/>
        <dsp:cNvSpPr/>
      </dsp:nvSpPr>
      <dsp:spPr>
        <a:xfrm>
          <a:off x="13604" y="334567"/>
          <a:ext cx="1078207" cy="1078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16CC2-D583-4A63-B189-4FF67F0087C2}">
      <dsp:nvSpPr>
        <dsp:cNvPr id="0" name=""/>
        <dsp:cNvSpPr/>
      </dsp:nvSpPr>
      <dsp:spPr>
        <a:xfrm>
          <a:off x="240027" y="560990"/>
          <a:ext cx="625360" cy="62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2EDA3-D79B-4699-A4B5-37BDE13AA4CB}">
      <dsp:nvSpPr>
        <dsp:cNvPr id="0" name=""/>
        <dsp:cNvSpPr/>
      </dsp:nvSpPr>
      <dsp:spPr>
        <a:xfrm>
          <a:off x="1322856" y="334567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 dirty="0"/>
            <a:t>Increasing number of mobile threats.</a:t>
          </a:r>
          <a:endParaRPr lang="en-US" sz="2200" kern="1200" dirty="0"/>
        </a:p>
      </dsp:txBody>
      <dsp:txXfrm>
        <a:off x="1322856" y="334567"/>
        <a:ext cx="2541489" cy="1078207"/>
      </dsp:txXfrm>
    </dsp:sp>
    <dsp:sp modelId="{71004D61-8DCC-4D2B-9CCB-4E095BBCA459}">
      <dsp:nvSpPr>
        <dsp:cNvPr id="0" name=""/>
        <dsp:cNvSpPr/>
      </dsp:nvSpPr>
      <dsp:spPr>
        <a:xfrm>
          <a:off x="4307181" y="334567"/>
          <a:ext cx="1078207" cy="10782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DED41-0FAD-40E8-8B8B-43488FAEE468}">
      <dsp:nvSpPr>
        <dsp:cNvPr id="0" name=""/>
        <dsp:cNvSpPr/>
      </dsp:nvSpPr>
      <dsp:spPr>
        <a:xfrm>
          <a:off x="4533605" y="560990"/>
          <a:ext cx="625360" cy="62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C70FE-33D0-4D3D-9824-FFD043C54AF5}">
      <dsp:nvSpPr>
        <dsp:cNvPr id="0" name=""/>
        <dsp:cNvSpPr/>
      </dsp:nvSpPr>
      <dsp:spPr>
        <a:xfrm>
          <a:off x="5616434" y="334567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 dirty="0"/>
            <a:t>Sensitive personal and financial data at risk.</a:t>
          </a:r>
          <a:endParaRPr lang="en-US" sz="2200" kern="1200" dirty="0"/>
        </a:p>
      </dsp:txBody>
      <dsp:txXfrm>
        <a:off x="5616434" y="334567"/>
        <a:ext cx="2541489" cy="1078207"/>
      </dsp:txXfrm>
    </dsp:sp>
    <dsp:sp modelId="{B0A7D8B6-A373-4348-87A6-F0B5CDC749DB}">
      <dsp:nvSpPr>
        <dsp:cNvPr id="0" name=""/>
        <dsp:cNvSpPr/>
      </dsp:nvSpPr>
      <dsp:spPr>
        <a:xfrm>
          <a:off x="13604" y="1991502"/>
          <a:ext cx="1078207" cy="10782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554A0-ED26-4597-9420-DC7BC2D7C2C0}">
      <dsp:nvSpPr>
        <dsp:cNvPr id="0" name=""/>
        <dsp:cNvSpPr/>
      </dsp:nvSpPr>
      <dsp:spPr>
        <a:xfrm>
          <a:off x="240027" y="2217925"/>
          <a:ext cx="625360" cy="62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32020-9298-4327-95A0-FA1C93F8472A}">
      <dsp:nvSpPr>
        <dsp:cNvPr id="0" name=""/>
        <dsp:cNvSpPr/>
      </dsp:nvSpPr>
      <dsp:spPr>
        <a:xfrm>
          <a:off x="1322856" y="1991502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 dirty="0"/>
            <a:t>Rising cases of malware, phishing, and exploits.</a:t>
          </a:r>
          <a:endParaRPr lang="en-US" sz="2200" kern="1200" dirty="0"/>
        </a:p>
      </dsp:txBody>
      <dsp:txXfrm>
        <a:off x="1322856" y="1991502"/>
        <a:ext cx="2541489" cy="1078207"/>
      </dsp:txXfrm>
    </dsp:sp>
    <dsp:sp modelId="{C4186CED-0A56-4624-9B78-2957D500BEF0}">
      <dsp:nvSpPr>
        <dsp:cNvPr id="0" name=""/>
        <dsp:cNvSpPr/>
      </dsp:nvSpPr>
      <dsp:spPr>
        <a:xfrm>
          <a:off x="4307181" y="1991502"/>
          <a:ext cx="1078207" cy="10782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F25D4-3B41-4C51-9164-D1DCF11329C8}">
      <dsp:nvSpPr>
        <dsp:cNvPr id="0" name=""/>
        <dsp:cNvSpPr/>
      </dsp:nvSpPr>
      <dsp:spPr>
        <a:xfrm>
          <a:off x="4533605" y="2217925"/>
          <a:ext cx="625360" cy="62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EC1A5-BB16-4438-9C40-9CE1D057B799}">
      <dsp:nvSpPr>
        <dsp:cNvPr id="0" name=""/>
        <dsp:cNvSpPr/>
      </dsp:nvSpPr>
      <dsp:spPr>
        <a:xfrm>
          <a:off x="5616434" y="1991502"/>
          <a:ext cx="2541489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 dirty="0"/>
            <a:t>Need for security analysis tools.</a:t>
          </a:r>
          <a:endParaRPr lang="en-US" sz="2200" kern="1200" dirty="0"/>
        </a:p>
      </dsp:txBody>
      <dsp:txXfrm>
        <a:off x="5616434" y="1991502"/>
        <a:ext cx="2541489" cy="1078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7715-00EF-4968-8AFA-965C67EE47EC}">
      <dsp:nvSpPr>
        <dsp:cNvPr id="0" name=""/>
        <dsp:cNvSpPr/>
      </dsp:nvSpPr>
      <dsp:spPr>
        <a:xfrm>
          <a:off x="0" y="2913"/>
          <a:ext cx="4211240" cy="9483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9EE75-50D1-43CB-AC36-293EEB1DD841}">
      <dsp:nvSpPr>
        <dsp:cNvPr id="0" name=""/>
        <dsp:cNvSpPr/>
      </dsp:nvSpPr>
      <dsp:spPr>
        <a:xfrm>
          <a:off x="286882" y="216296"/>
          <a:ext cx="522113" cy="521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6115-0331-4429-B9F2-B80B01C45976}">
      <dsp:nvSpPr>
        <dsp:cNvPr id="0" name=""/>
        <dsp:cNvSpPr/>
      </dsp:nvSpPr>
      <dsp:spPr>
        <a:xfrm>
          <a:off x="1095878" y="2913"/>
          <a:ext cx="2824654" cy="1008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40" tIns="106740" rIns="106740" bIns="1067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1. Clone the repository:  `git clone https://github.com/linkedin/qark.git`</a:t>
          </a:r>
          <a:endParaRPr lang="en-US" sz="1400" kern="1200"/>
        </a:p>
      </dsp:txBody>
      <dsp:txXfrm>
        <a:off x="1095878" y="2913"/>
        <a:ext cx="2824654" cy="1008570"/>
      </dsp:txXfrm>
    </dsp:sp>
    <dsp:sp modelId="{52520A81-A64E-424A-B54B-55D29E34A00C}">
      <dsp:nvSpPr>
        <dsp:cNvPr id="0" name=""/>
        <dsp:cNvSpPr/>
      </dsp:nvSpPr>
      <dsp:spPr>
        <a:xfrm>
          <a:off x="0" y="1255985"/>
          <a:ext cx="4211240" cy="9483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0B94C-EAEC-46E9-96A3-54C105501C11}">
      <dsp:nvSpPr>
        <dsp:cNvPr id="0" name=""/>
        <dsp:cNvSpPr/>
      </dsp:nvSpPr>
      <dsp:spPr>
        <a:xfrm>
          <a:off x="286882" y="1469368"/>
          <a:ext cx="522113" cy="521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B9B0-A6C5-4E1A-80BA-0FD3F1E6DAAA}">
      <dsp:nvSpPr>
        <dsp:cNvPr id="0" name=""/>
        <dsp:cNvSpPr/>
      </dsp:nvSpPr>
      <dsp:spPr>
        <a:xfrm>
          <a:off x="1095878" y="1255985"/>
          <a:ext cx="2824654" cy="1008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40" tIns="106740" rIns="106740" bIns="1067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2. Navigate into the QARK directory:  `cd </a:t>
          </a:r>
          <a:r>
            <a:rPr lang="en-US" sz="1400" b="0" i="0" kern="1200" dirty="0" err="1"/>
            <a:t>qark</a:t>
          </a:r>
          <a:r>
            <a:rPr lang="en-US" sz="1400" b="0" i="0" kern="1200" dirty="0"/>
            <a:t>`</a:t>
          </a:r>
          <a:endParaRPr lang="en-US" sz="1400" kern="1200" dirty="0"/>
        </a:p>
      </dsp:txBody>
      <dsp:txXfrm>
        <a:off x="1095878" y="1255985"/>
        <a:ext cx="2824654" cy="1008570"/>
      </dsp:txXfrm>
    </dsp:sp>
    <dsp:sp modelId="{B7B9A163-6793-4474-B678-C5A83CE644EC}">
      <dsp:nvSpPr>
        <dsp:cNvPr id="0" name=""/>
        <dsp:cNvSpPr/>
      </dsp:nvSpPr>
      <dsp:spPr>
        <a:xfrm>
          <a:off x="0" y="2509057"/>
          <a:ext cx="4211240" cy="9483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ACF2C-F26A-429D-8E94-30D6D54B7A55}">
      <dsp:nvSpPr>
        <dsp:cNvPr id="0" name=""/>
        <dsp:cNvSpPr/>
      </dsp:nvSpPr>
      <dsp:spPr>
        <a:xfrm>
          <a:off x="286882" y="2722440"/>
          <a:ext cx="522113" cy="521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5B74E-C996-4556-BD1C-3D548D6978FD}">
      <dsp:nvSpPr>
        <dsp:cNvPr id="0" name=""/>
        <dsp:cNvSpPr/>
      </dsp:nvSpPr>
      <dsp:spPr>
        <a:xfrm>
          <a:off x="1095878" y="2509057"/>
          <a:ext cx="2824654" cy="1008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40" tIns="106740" rIns="106740" bIns="1067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3. Install pip if not already installed:  `sudo apt install python-pip`</a:t>
          </a:r>
          <a:endParaRPr lang="en-US" sz="1400" kern="1200"/>
        </a:p>
      </dsp:txBody>
      <dsp:txXfrm>
        <a:off x="1095878" y="2509057"/>
        <a:ext cx="2824654" cy="1008570"/>
      </dsp:txXfrm>
    </dsp:sp>
    <dsp:sp modelId="{E2C63D99-2BB6-4EF9-9D31-BEDA130C4C76}">
      <dsp:nvSpPr>
        <dsp:cNvPr id="0" name=""/>
        <dsp:cNvSpPr/>
      </dsp:nvSpPr>
      <dsp:spPr>
        <a:xfrm>
          <a:off x="0" y="3762129"/>
          <a:ext cx="4211240" cy="9483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00CEA-0282-4E84-BF9B-C0F821BF37FB}">
      <dsp:nvSpPr>
        <dsp:cNvPr id="0" name=""/>
        <dsp:cNvSpPr/>
      </dsp:nvSpPr>
      <dsp:spPr>
        <a:xfrm>
          <a:off x="286882" y="3975513"/>
          <a:ext cx="522113" cy="5216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87C52-C2A7-45AC-B804-41B09DF5A753}">
      <dsp:nvSpPr>
        <dsp:cNvPr id="0" name=""/>
        <dsp:cNvSpPr/>
      </dsp:nvSpPr>
      <dsp:spPr>
        <a:xfrm>
          <a:off x="1095878" y="3762129"/>
          <a:ext cx="2824654" cy="1008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40" tIns="106740" rIns="106740" bIns="1067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4. Install QARK:  `sudo python3 setup.py install`</a:t>
          </a:r>
          <a:endParaRPr lang="en-US" sz="1400" kern="1200"/>
        </a:p>
      </dsp:txBody>
      <dsp:txXfrm>
        <a:off x="1095878" y="3762129"/>
        <a:ext cx="2824654" cy="10085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7715-00EF-4968-8AFA-965C67EE47EC}">
      <dsp:nvSpPr>
        <dsp:cNvPr id="0" name=""/>
        <dsp:cNvSpPr/>
      </dsp:nvSpPr>
      <dsp:spPr>
        <a:xfrm>
          <a:off x="0" y="269694"/>
          <a:ext cx="4211240" cy="1143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9EE75-50D1-43CB-AC36-293EEB1DD841}">
      <dsp:nvSpPr>
        <dsp:cNvPr id="0" name=""/>
        <dsp:cNvSpPr/>
      </dsp:nvSpPr>
      <dsp:spPr>
        <a:xfrm>
          <a:off x="345829" y="526923"/>
          <a:ext cx="629395" cy="628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6115-0331-4429-B9F2-B80B01C45976}">
      <dsp:nvSpPr>
        <dsp:cNvPr id="0" name=""/>
        <dsp:cNvSpPr/>
      </dsp:nvSpPr>
      <dsp:spPr>
        <a:xfrm>
          <a:off x="1321053" y="269694"/>
          <a:ext cx="2583575" cy="121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73" tIns="128673" rIns="128673" bIns="128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Install Frida on Windows:  `pip install </a:t>
          </a:r>
          <a:r>
            <a:rPr lang="en-US" sz="1400" kern="1200" dirty="0" err="1"/>
            <a:t>frida</a:t>
          </a:r>
          <a:r>
            <a:rPr lang="en-US" sz="1400" kern="1200" dirty="0"/>
            <a:t>`</a:t>
          </a:r>
        </a:p>
      </dsp:txBody>
      <dsp:txXfrm>
        <a:off x="1321053" y="269694"/>
        <a:ext cx="2583575" cy="1215806"/>
      </dsp:txXfrm>
    </dsp:sp>
    <dsp:sp modelId="{52520A81-A64E-424A-B54B-55D29E34A00C}">
      <dsp:nvSpPr>
        <dsp:cNvPr id="0" name=""/>
        <dsp:cNvSpPr/>
      </dsp:nvSpPr>
      <dsp:spPr>
        <a:xfrm>
          <a:off x="0" y="1778903"/>
          <a:ext cx="4211240" cy="1143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0B94C-EAEC-46E9-96A3-54C105501C11}">
      <dsp:nvSpPr>
        <dsp:cNvPr id="0" name=""/>
        <dsp:cNvSpPr/>
      </dsp:nvSpPr>
      <dsp:spPr>
        <a:xfrm>
          <a:off x="345829" y="2036131"/>
          <a:ext cx="629395" cy="628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B9B0-A6C5-4E1A-80BA-0FD3F1E6DAAA}">
      <dsp:nvSpPr>
        <dsp:cNvPr id="0" name=""/>
        <dsp:cNvSpPr/>
      </dsp:nvSpPr>
      <dsp:spPr>
        <a:xfrm>
          <a:off x="1321053" y="1778903"/>
          <a:ext cx="2583575" cy="121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73" tIns="128673" rIns="128673" bIns="128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Navigate into the QARK directory:  `cd </a:t>
          </a:r>
          <a:r>
            <a:rPr lang="en-US" sz="1400" kern="1200" dirty="0" err="1"/>
            <a:t>qark</a:t>
          </a:r>
          <a:r>
            <a:rPr lang="en-US" sz="1400" kern="1200" dirty="0"/>
            <a:t>`</a:t>
          </a:r>
        </a:p>
      </dsp:txBody>
      <dsp:txXfrm>
        <a:off x="1321053" y="1778903"/>
        <a:ext cx="2583575" cy="1215806"/>
      </dsp:txXfrm>
    </dsp:sp>
    <dsp:sp modelId="{B7B9A163-6793-4474-B678-C5A83CE644EC}">
      <dsp:nvSpPr>
        <dsp:cNvPr id="0" name=""/>
        <dsp:cNvSpPr/>
      </dsp:nvSpPr>
      <dsp:spPr>
        <a:xfrm>
          <a:off x="0" y="3288111"/>
          <a:ext cx="4211240" cy="1143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ACF2C-F26A-429D-8E94-30D6D54B7A55}">
      <dsp:nvSpPr>
        <dsp:cNvPr id="0" name=""/>
        <dsp:cNvSpPr/>
      </dsp:nvSpPr>
      <dsp:spPr>
        <a:xfrm>
          <a:off x="346167" y="3545340"/>
          <a:ext cx="629395" cy="628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5B74E-C996-4556-BD1C-3D548D6978FD}">
      <dsp:nvSpPr>
        <dsp:cNvPr id="0" name=""/>
        <dsp:cNvSpPr/>
      </dsp:nvSpPr>
      <dsp:spPr>
        <a:xfrm>
          <a:off x="1321729" y="3288111"/>
          <a:ext cx="1895058" cy="121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73" tIns="128673" rIns="128673" bIns="128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Install additional dependencies, such as `</a:t>
          </a:r>
          <a:r>
            <a:rPr lang="en-US" sz="1400" kern="1200" dirty="0" err="1"/>
            <a:t>libimobiledevice</a:t>
          </a:r>
          <a:r>
            <a:rPr lang="en-US" sz="1400" kern="1200" dirty="0"/>
            <a:t>` for iOS support.</a:t>
          </a:r>
        </a:p>
      </dsp:txBody>
      <dsp:txXfrm>
        <a:off x="1321729" y="3288111"/>
        <a:ext cx="1895058" cy="1215806"/>
      </dsp:txXfrm>
    </dsp:sp>
    <dsp:sp modelId="{0B8181E4-2A5A-4D7C-A9EF-54345E2D3D05}">
      <dsp:nvSpPr>
        <dsp:cNvPr id="0" name=""/>
        <dsp:cNvSpPr/>
      </dsp:nvSpPr>
      <dsp:spPr>
        <a:xfrm>
          <a:off x="3216787" y="3288111"/>
          <a:ext cx="587239" cy="1214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547" tIns="128547" rIns="128547" bIns="12854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216787" y="3288111"/>
        <a:ext cx="587239" cy="1214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7715-00EF-4968-8AFA-965C67EE47EC}">
      <dsp:nvSpPr>
        <dsp:cNvPr id="0" name=""/>
        <dsp:cNvSpPr/>
      </dsp:nvSpPr>
      <dsp:spPr>
        <a:xfrm>
          <a:off x="0" y="4331"/>
          <a:ext cx="4211240" cy="1285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9EE75-50D1-43CB-AC36-293EEB1DD841}">
      <dsp:nvSpPr>
        <dsp:cNvPr id="0" name=""/>
        <dsp:cNvSpPr/>
      </dsp:nvSpPr>
      <dsp:spPr>
        <a:xfrm>
          <a:off x="388930" y="293619"/>
          <a:ext cx="707837" cy="7071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6115-0331-4429-B9F2-B80B01C45976}">
      <dsp:nvSpPr>
        <dsp:cNvPr id="0" name=""/>
        <dsp:cNvSpPr/>
      </dsp:nvSpPr>
      <dsp:spPr>
        <a:xfrm>
          <a:off x="1485697" y="4331"/>
          <a:ext cx="2620358" cy="1367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09" tIns="144709" rIns="144709" bIns="1447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1. Clone the repository:  `git clone https://github.com/MobSF/Mobile-Security-Framework-MobSF.git`</a:t>
          </a:r>
          <a:endParaRPr lang="en-US" sz="1400" kern="1200" dirty="0"/>
        </a:p>
      </dsp:txBody>
      <dsp:txXfrm>
        <a:off x="1485697" y="4331"/>
        <a:ext cx="2620358" cy="1367333"/>
      </dsp:txXfrm>
    </dsp:sp>
    <dsp:sp modelId="{52520A81-A64E-424A-B54B-55D29E34A00C}">
      <dsp:nvSpPr>
        <dsp:cNvPr id="0" name=""/>
        <dsp:cNvSpPr/>
      </dsp:nvSpPr>
      <dsp:spPr>
        <a:xfrm>
          <a:off x="0" y="1703139"/>
          <a:ext cx="4211240" cy="1285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0B94C-EAEC-46E9-96A3-54C105501C11}">
      <dsp:nvSpPr>
        <dsp:cNvPr id="0" name=""/>
        <dsp:cNvSpPr/>
      </dsp:nvSpPr>
      <dsp:spPr>
        <a:xfrm>
          <a:off x="388930" y="1992426"/>
          <a:ext cx="707837" cy="7071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B9B0-A6C5-4E1A-80BA-0FD3F1E6DAAA}">
      <dsp:nvSpPr>
        <dsp:cNvPr id="0" name=""/>
        <dsp:cNvSpPr/>
      </dsp:nvSpPr>
      <dsp:spPr>
        <a:xfrm>
          <a:off x="1485697" y="1703139"/>
          <a:ext cx="2620358" cy="1367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09" tIns="144709" rIns="144709" bIns="1447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2. Navigate to the </a:t>
          </a:r>
          <a:r>
            <a:rPr lang="en-IN" sz="1400" b="0" i="0" kern="1200" dirty="0" err="1"/>
            <a:t>MobSF</a:t>
          </a:r>
          <a:r>
            <a:rPr lang="en-IN" sz="1400" b="0" i="0" kern="1200" dirty="0"/>
            <a:t> directory:  `cd Mobile-Security-Framework-</a:t>
          </a:r>
          <a:r>
            <a:rPr lang="en-IN" sz="1400" b="0" i="0" kern="1200" dirty="0" err="1"/>
            <a:t>MobSF</a:t>
          </a:r>
          <a:r>
            <a:rPr lang="en-IN" sz="1400" b="0" i="0" kern="1200" dirty="0"/>
            <a:t>`</a:t>
          </a:r>
          <a:endParaRPr lang="en-US" sz="1400" kern="1200" dirty="0"/>
        </a:p>
      </dsp:txBody>
      <dsp:txXfrm>
        <a:off x="1485697" y="1703139"/>
        <a:ext cx="2620358" cy="1367333"/>
      </dsp:txXfrm>
    </dsp:sp>
    <dsp:sp modelId="{B7B9A163-6793-4474-B678-C5A83CE644EC}">
      <dsp:nvSpPr>
        <dsp:cNvPr id="0" name=""/>
        <dsp:cNvSpPr/>
      </dsp:nvSpPr>
      <dsp:spPr>
        <a:xfrm>
          <a:off x="0" y="3401947"/>
          <a:ext cx="4211240" cy="1285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ACF2C-F26A-429D-8E94-30D6D54B7A55}">
      <dsp:nvSpPr>
        <dsp:cNvPr id="0" name=""/>
        <dsp:cNvSpPr/>
      </dsp:nvSpPr>
      <dsp:spPr>
        <a:xfrm>
          <a:off x="388930" y="3691234"/>
          <a:ext cx="707837" cy="7071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5B74E-C996-4556-BD1C-3D548D6978FD}">
      <dsp:nvSpPr>
        <dsp:cNvPr id="0" name=""/>
        <dsp:cNvSpPr/>
      </dsp:nvSpPr>
      <dsp:spPr>
        <a:xfrm>
          <a:off x="1485697" y="3401947"/>
          <a:ext cx="2620358" cy="1367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09" tIns="144709" rIns="144709" bIns="1447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3. Run the setup script (for Kali Linux):  `./setup.sh</a:t>
          </a:r>
          <a:r>
            <a:rPr lang="en-US" sz="1400" b="0" i="0" kern="1200" dirty="0"/>
            <a:t>3. Install pip if not already installed:  `</a:t>
          </a:r>
          <a:r>
            <a:rPr lang="en-US" sz="1400" b="0" i="0" kern="1200" dirty="0" err="1"/>
            <a:t>sudo</a:t>
          </a:r>
          <a:r>
            <a:rPr lang="en-US" sz="1400" b="0" i="0" kern="1200" dirty="0"/>
            <a:t> apt install python-pip`</a:t>
          </a:r>
          <a:endParaRPr lang="en-US" sz="1400" kern="1200" dirty="0"/>
        </a:p>
      </dsp:txBody>
      <dsp:txXfrm>
        <a:off x="1485697" y="3401947"/>
        <a:ext cx="2620358" cy="1367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7715-00EF-4968-8AFA-965C67EE47EC}">
      <dsp:nvSpPr>
        <dsp:cNvPr id="0" name=""/>
        <dsp:cNvSpPr/>
      </dsp:nvSpPr>
      <dsp:spPr>
        <a:xfrm>
          <a:off x="0" y="582"/>
          <a:ext cx="4211240" cy="1363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9EE75-50D1-43CB-AC36-293EEB1DD841}">
      <dsp:nvSpPr>
        <dsp:cNvPr id="0" name=""/>
        <dsp:cNvSpPr/>
      </dsp:nvSpPr>
      <dsp:spPr>
        <a:xfrm>
          <a:off x="412475" y="307382"/>
          <a:ext cx="749956" cy="749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6115-0331-4429-B9F2-B80B01C45976}">
      <dsp:nvSpPr>
        <dsp:cNvPr id="0" name=""/>
        <dsp:cNvSpPr/>
      </dsp:nvSpPr>
      <dsp:spPr>
        <a:xfrm>
          <a:off x="1574907" y="582"/>
          <a:ext cx="2636332" cy="136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10" tIns="144310" rIns="144310" bIns="14431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1.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 on Windows:  `pip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sz="1500" kern="1200" dirty="0"/>
        </a:p>
      </dsp:txBody>
      <dsp:txXfrm>
        <a:off x="1574907" y="582"/>
        <a:ext cx="2636332" cy="1363556"/>
      </dsp:txXfrm>
    </dsp:sp>
    <dsp:sp modelId="{52520A81-A64E-424A-B54B-55D29E34A00C}">
      <dsp:nvSpPr>
        <dsp:cNvPr id="0" name=""/>
        <dsp:cNvSpPr/>
      </dsp:nvSpPr>
      <dsp:spPr>
        <a:xfrm>
          <a:off x="0" y="1705028"/>
          <a:ext cx="4211240" cy="1363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0B94C-EAEC-46E9-96A3-54C105501C11}">
      <dsp:nvSpPr>
        <dsp:cNvPr id="0" name=""/>
        <dsp:cNvSpPr/>
      </dsp:nvSpPr>
      <dsp:spPr>
        <a:xfrm>
          <a:off x="412475" y="2011828"/>
          <a:ext cx="749956" cy="749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B9B0-A6C5-4E1A-80BA-0FD3F1E6DAAA}">
      <dsp:nvSpPr>
        <dsp:cNvPr id="0" name=""/>
        <dsp:cNvSpPr/>
      </dsp:nvSpPr>
      <dsp:spPr>
        <a:xfrm>
          <a:off x="1574907" y="1705028"/>
          <a:ext cx="2636332" cy="136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10" tIns="144310" rIns="144310" bIns="14431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2.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 on Kali Linux:  `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sudo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 apt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sz="1500" kern="1200" dirty="0"/>
        </a:p>
      </dsp:txBody>
      <dsp:txXfrm>
        <a:off x="1574907" y="1705028"/>
        <a:ext cx="2636332" cy="1363556"/>
      </dsp:txXfrm>
    </dsp:sp>
    <dsp:sp modelId="{B7B9A163-6793-4474-B678-C5A83CE644EC}">
      <dsp:nvSpPr>
        <dsp:cNvPr id="0" name=""/>
        <dsp:cNvSpPr/>
      </dsp:nvSpPr>
      <dsp:spPr>
        <a:xfrm>
          <a:off x="0" y="3409473"/>
          <a:ext cx="4211240" cy="1363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ACF2C-F26A-429D-8E94-30D6D54B7A55}">
      <dsp:nvSpPr>
        <dsp:cNvPr id="0" name=""/>
        <dsp:cNvSpPr/>
      </dsp:nvSpPr>
      <dsp:spPr>
        <a:xfrm>
          <a:off x="412475" y="3716274"/>
          <a:ext cx="749956" cy="749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5B74E-C996-4556-BD1C-3D548D6978FD}">
      <dsp:nvSpPr>
        <dsp:cNvPr id="0" name=""/>
        <dsp:cNvSpPr/>
      </dsp:nvSpPr>
      <dsp:spPr>
        <a:xfrm>
          <a:off x="1574907" y="3409473"/>
          <a:ext cx="2636332" cy="136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10" tIns="144310" rIns="144310" bIns="14431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3. Download and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 Agent on the Android device from GitHub:  `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adb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 install </a:t>
          </a:r>
          <a:r>
            <a:rPr lang="en-US" sz="1500" kern="1200" dirty="0" err="1">
              <a:latin typeface="Calibri"/>
              <a:ea typeface="Calibri"/>
              <a:cs typeface="Calibri"/>
              <a:sym typeface="Calibri"/>
            </a:rPr>
            <a:t>drozer-agent.apk</a:t>
          </a:r>
          <a:r>
            <a:rPr lang="en-US" sz="1500" kern="1200" dirty="0">
              <a:latin typeface="Calibri"/>
              <a:ea typeface="Calibri"/>
              <a:cs typeface="Calibri"/>
              <a:sym typeface="Calibri"/>
            </a:rPr>
            <a:t>`</a:t>
          </a:r>
          <a:endParaRPr lang="en-US" sz="1500" kern="1200" dirty="0"/>
        </a:p>
      </dsp:txBody>
      <dsp:txXfrm>
        <a:off x="1574907" y="3409473"/>
        <a:ext cx="2636332" cy="13635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7715-00EF-4968-8AFA-965C67EE47EC}">
      <dsp:nvSpPr>
        <dsp:cNvPr id="0" name=""/>
        <dsp:cNvSpPr/>
      </dsp:nvSpPr>
      <dsp:spPr>
        <a:xfrm>
          <a:off x="0" y="1981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9EE75-50D1-43CB-AC36-293EEB1DD841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6115-0331-4429-B9F2-B80B01C45976}">
      <dsp:nvSpPr>
        <dsp:cNvPr id="0" name=""/>
        <dsp:cNvSpPr/>
      </dsp:nvSpPr>
      <dsp:spPr>
        <a:xfrm>
          <a:off x="1159778" y="1981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From Windows 11: </a:t>
          </a:r>
          <a:endParaRPr lang="en-US" sz="2200" kern="1200" dirty="0"/>
        </a:p>
      </dsp:txBody>
      <dsp:txXfrm>
        <a:off x="1159778" y="1981"/>
        <a:ext cx="3051461" cy="1004136"/>
      </dsp:txXfrm>
    </dsp:sp>
    <dsp:sp modelId="{B6A60548-92D6-42FB-A45F-8F291EC1162A}">
      <dsp:nvSpPr>
        <dsp:cNvPr id="0" name=""/>
        <dsp:cNvSpPr/>
      </dsp:nvSpPr>
      <dsp:spPr>
        <a:xfrm>
          <a:off x="0" y="1257152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526ED-4FBC-464B-978A-FDDE3D439274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68E45-9DC6-4841-A0E9-2718870BB4D1}">
      <dsp:nvSpPr>
        <dsp:cNvPr id="0" name=""/>
        <dsp:cNvSpPr/>
      </dsp:nvSpPr>
      <dsp:spPr>
        <a:xfrm>
          <a:off x="1159778" y="1257152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Install </a:t>
          </a:r>
          <a:r>
            <a:rPr lang="en-US" sz="2200" kern="1200" dirty="0" err="1">
              <a:latin typeface="Calibri"/>
              <a:ea typeface="Calibri"/>
              <a:cs typeface="Calibri"/>
              <a:sym typeface="Calibri"/>
            </a:rPr>
            <a:t>Xposed</a:t>
          </a: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 Installer APK</a:t>
          </a:r>
          <a:endParaRPr lang="en-US" sz="2200" kern="1200" dirty="0"/>
        </a:p>
      </dsp:txBody>
      <dsp:txXfrm>
        <a:off x="1159778" y="1257152"/>
        <a:ext cx="3051461" cy="1004136"/>
      </dsp:txXfrm>
    </dsp:sp>
    <dsp:sp modelId="{52520A81-A64E-424A-B54B-55D29E34A00C}">
      <dsp:nvSpPr>
        <dsp:cNvPr id="0" name=""/>
        <dsp:cNvSpPr/>
      </dsp:nvSpPr>
      <dsp:spPr>
        <a:xfrm>
          <a:off x="0" y="2512323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0B94C-EAEC-46E9-96A3-54C105501C11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9B9B0-A6C5-4E1A-80BA-0FD3F1E6DAAA}">
      <dsp:nvSpPr>
        <dsp:cNvPr id="0" name=""/>
        <dsp:cNvSpPr/>
      </dsp:nvSpPr>
      <dsp:spPr>
        <a:xfrm>
          <a:off x="1159778" y="2512323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From Kali Linux:</a:t>
          </a:r>
          <a:endParaRPr lang="en-US" sz="2200" kern="1200" dirty="0"/>
        </a:p>
      </dsp:txBody>
      <dsp:txXfrm>
        <a:off x="1159778" y="2512323"/>
        <a:ext cx="3051461" cy="1004136"/>
      </dsp:txXfrm>
    </dsp:sp>
    <dsp:sp modelId="{C986454D-6371-4C61-A4B0-B7BCCE112AC5}">
      <dsp:nvSpPr>
        <dsp:cNvPr id="0" name=""/>
        <dsp:cNvSpPr/>
      </dsp:nvSpPr>
      <dsp:spPr>
        <a:xfrm>
          <a:off x="0" y="3767494"/>
          <a:ext cx="4211240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45779-FE48-4830-BDF9-AE3B0DC02E9F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B00D7-8B05-43C5-BCBE-DE1927FBFF6B}">
      <dsp:nvSpPr>
        <dsp:cNvPr id="0" name=""/>
        <dsp:cNvSpPr/>
      </dsp:nvSpPr>
      <dsp:spPr>
        <a:xfrm>
          <a:off x="1159778" y="3767494"/>
          <a:ext cx="3051461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Install via </a:t>
          </a:r>
          <a:r>
            <a:rPr lang="en-US" sz="2200" kern="1200" dirty="0" err="1">
              <a:latin typeface="Calibri"/>
              <a:ea typeface="Calibri"/>
              <a:cs typeface="Calibri"/>
              <a:sym typeface="Calibri"/>
            </a:rPr>
            <a:t>Magisk</a:t>
          </a:r>
          <a:r>
            <a:rPr lang="en-US" sz="2200" kern="1200" dirty="0">
              <a:latin typeface="Calibri"/>
              <a:ea typeface="Calibri"/>
              <a:cs typeface="Calibri"/>
              <a:sym typeface="Calibri"/>
            </a:rPr>
            <a:t> or Recovery</a:t>
          </a:r>
          <a:endParaRPr lang="en-US" sz="2200" kern="1200" dirty="0"/>
        </a:p>
      </dsp:txBody>
      <dsp:txXfrm>
        <a:off x="1159778" y="3767494"/>
        <a:ext cx="3051461" cy="100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2932D9A5-C718-21FC-4630-54D33D34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>
            <a:extLst>
              <a:ext uri="{FF2B5EF4-FFF2-40B4-BE49-F238E27FC236}">
                <a16:creationId xmlns:a16="http://schemas.microsoft.com/office/drawing/2014/main" id="{8B77DA8D-EFC7-9DFA-733A-C9EA3174F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>
            <a:extLst>
              <a:ext uri="{FF2B5EF4-FFF2-40B4-BE49-F238E27FC236}">
                <a16:creationId xmlns:a16="http://schemas.microsoft.com/office/drawing/2014/main" id="{78D29A32-8529-E2DC-34F2-35867B847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43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0E330718-346D-073E-15C6-9A69E945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>
            <a:extLst>
              <a:ext uri="{FF2B5EF4-FFF2-40B4-BE49-F238E27FC236}">
                <a16:creationId xmlns:a16="http://schemas.microsoft.com/office/drawing/2014/main" id="{51C24C07-BD6D-0554-B539-09B1E1526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>
            <a:extLst>
              <a:ext uri="{FF2B5EF4-FFF2-40B4-BE49-F238E27FC236}">
                <a16:creationId xmlns:a16="http://schemas.microsoft.com/office/drawing/2014/main" id="{47FA976B-E517-CA28-0242-278193A95D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26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5CD26F59-09F3-6761-CE4B-00659233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>
            <a:extLst>
              <a:ext uri="{FF2B5EF4-FFF2-40B4-BE49-F238E27FC236}">
                <a16:creationId xmlns:a16="http://schemas.microsoft.com/office/drawing/2014/main" id="{BEF159C1-1EB9-0253-0069-7912D9B3C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>
            <a:extLst>
              <a:ext uri="{FF2B5EF4-FFF2-40B4-BE49-F238E27FC236}">
                <a16:creationId xmlns:a16="http://schemas.microsoft.com/office/drawing/2014/main" id="{D9AD383A-0BCD-5222-F881-103704E63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13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60CED61A-F675-9461-4C18-89207C67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>
            <a:extLst>
              <a:ext uri="{FF2B5EF4-FFF2-40B4-BE49-F238E27FC236}">
                <a16:creationId xmlns:a16="http://schemas.microsoft.com/office/drawing/2014/main" id="{C7EBB4A4-B954-F52C-01B0-23A12EB29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6:notes">
            <a:extLst>
              <a:ext uri="{FF2B5EF4-FFF2-40B4-BE49-F238E27FC236}">
                <a16:creationId xmlns:a16="http://schemas.microsoft.com/office/drawing/2014/main" id="{EF3DFAC4-AEE8-51A4-F056-060E65788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130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54EE6368-010B-6953-CA20-E82CFEBA2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>
            <a:extLst>
              <a:ext uri="{FF2B5EF4-FFF2-40B4-BE49-F238E27FC236}">
                <a16:creationId xmlns:a16="http://schemas.microsoft.com/office/drawing/2014/main" id="{85C91BA6-D019-8D73-4A81-46CFC129A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:notes">
            <a:extLst>
              <a:ext uri="{FF2B5EF4-FFF2-40B4-BE49-F238E27FC236}">
                <a16:creationId xmlns:a16="http://schemas.microsoft.com/office/drawing/2014/main" id="{74D52FFC-5119-8160-DDB6-B3F73FA77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906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2397339B-51BF-E3FF-9DA5-E7D0A06A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>
            <a:extLst>
              <a:ext uri="{FF2B5EF4-FFF2-40B4-BE49-F238E27FC236}">
                <a16:creationId xmlns:a16="http://schemas.microsoft.com/office/drawing/2014/main" id="{2C8817D5-1ACD-C386-7AB9-6C35730A6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8:notes">
            <a:extLst>
              <a:ext uri="{FF2B5EF4-FFF2-40B4-BE49-F238E27FC236}">
                <a16:creationId xmlns:a16="http://schemas.microsoft.com/office/drawing/2014/main" id="{7CBF26EA-F8CB-E328-CD89-800B699231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36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8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919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562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52832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71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0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11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2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7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6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2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5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431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70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hewatchtower.com/blogs_on/what-you-should-know-about-mobile-security-in-202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tastra.com/blog/mobile/android/android-app-security-checklist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8D454AC-ABB8-CCE0-27D6-2C410967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91" r="1333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866216" y="571500"/>
            <a:ext cx="6619243" cy="332958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6100" dirty="0">
                <a:solidFill>
                  <a:schemeClr val="tx1"/>
                </a:solidFill>
                <a:sym typeface="Calibri"/>
              </a:rPr>
              <a:t>Mobile Security and Forensics Tools</a:t>
            </a:r>
            <a:endParaRPr lang="en-US" sz="6100" dirty="0">
              <a:solidFill>
                <a:schemeClr val="tx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866217" y="3943750"/>
            <a:ext cx="8060968" cy="2092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457200">
              <a:lnSpc>
                <a:spcPct val="90000"/>
              </a:lnSpc>
            </a:pPr>
            <a:r>
              <a:rPr lang="en-IN" sz="1600" cap="none" dirty="0">
                <a:solidFill>
                  <a:schemeClr val="tx1"/>
                </a:solidFill>
              </a:rPr>
              <a:t>Under the Guidance of Dr. Vikash Rai Sir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Presented By: Saloni Rangari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Enrolment No.: 240347007003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M.Tech. Artificial Intelligence &amp; Data Science (Specialization In Cyber Security)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Session Year: 2024-26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1</a:t>
            </a:r>
            <a:r>
              <a:rPr lang="en-US" sz="1600" cap="none" baseline="30000" dirty="0">
                <a:solidFill>
                  <a:schemeClr val="tx1"/>
                </a:solidFill>
              </a:rPr>
              <a:t>st</a:t>
            </a:r>
            <a:r>
              <a:rPr lang="en-US" sz="1600" cap="none" dirty="0">
                <a:solidFill>
                  <a:schemeClr val="tx1"/>
                </a:solidFill>
              </a:rPr>
              <a:t> Year 2</a:t>
            </a:r>
            <a:r>
              <a:rPr lang="en-US" sz="1600" cap="none" baseline="30000" dirty="0">
                <a:solidFill>
                  <a:schemeClr val="tx1"/>
                </a:solidFill>
              </a:rPr>
              <a:t>nd</a:t>
            </a:r>
            <a:r>
              <a:rPr lang="en-US" sz="1600" cap="none" dirty="0">
                <a:solidFill>
                  <a:schemeClr val="tx1"/>
                </a:solidFill>
              </a:rPr>
              <a:t> Sem </a:t>
            </a:r>
          </a:p>
          <a:p>
            <a:pPr marL="0" lvl="0" indent="0"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Subject Name: Mobile Security and Forensics</a:t>
            </a:r>
          </a:p>
          <a:p>
            <a:pPr defTabSz="457200">
              <a:lnSpc>
                <a:spcPct val="90000"/>
              </a:lnSpc>
            </a:pPr>
            <a:r>
              <a:rPr lang="en-US" sz="1600" cap="none" dirty="0">
                <a:solidFill>
                  <a:schemeClr val="tx1"/>
                </a:solidFill>
              </a:rPr>
              <a:t>Subject Code: </a:t>
            </a:r>
            <a:r>
              <a:rPr lang="en-US" sz="1600" dirty="0">
                <a:solidFill>
                  <a:schemeClr val="tx1"/>
                </a:solidFill>
              </a:rPr>
              <a:t>CTMTAIDS SII P2</a:t>
            </a:r>
            <a:endParaRPr lang="en-US" sz="1600" cap="none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4" name="Freeform: Shape 14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Frida - Tool Overview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idx="1"/>
          </p:nvPr>
        </p:nvSpPr>
        <p:spPr>
          <a:xfrm>
            <a:off x="827484" y="2763520"/>
            <a:ext cx="7515225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3147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lang="en-IN" sz="1800" b="1" dirty="0"/>
          </a:p>
          <a:p>
            <a:pPr marL="73152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Frida is a dynamic instrumentation tool that allows developers and researchers to perform reverse engineering of mobile apps.</a:t>
            </a:r>
            <a:endParaRPr lang="en-IN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dirty="0">
              <a:latin typeface="Calibri"/>
              <a:ea typeface="Calibri"/>
              <a:cs typeface="Calibri"/>
              <a:sym typeface="Calibri"/>
            </a:endParaRPr>
          </a:p>
          <a:p>
            <a:pPr marL="331470" lvl="0" indent="-285750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lang="en-IN" sz="1800" b="1" dirty="0"/>
          </a:p>
          <a:p>
            <a:pPr marL="73152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It can intercept and modify API calls at runtime.</a:t>
            </a:r>
            <a:endParaRPr lang="en-IN" dirty="0"/>
          </a:p>
          <a:p>
            <a:pPr marL="73152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Useful for bypassing SSL pinning, inspecting app </a:t>
            </a: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, and reverse engineering.</a:t>
            </a:r>
            <a:endParaRPr lang="en-IN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dirty="0">
              <a:latin typeface="Calibri"/>
              <a:ea typeface="Calibri"/>
              <a:cs typeface="Calibri"/>
              <a:sym typeface="Calibri"/>
            </a:endParaRPr>
          </a:p>
          <a:p>
            <a:pPr marL="331470" lvl="0" indent="-285750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Supported Platforms:</a:t>
            </a:r>
            <a:endParaRPr lang="en-IN" sz="1800" b="1" dirty="0"/>
          </a:p>
          <a:p>
            <a:pPr marL="73152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Android and iOS.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0F7721E8-B9B7-4437-EC78-998446E3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595CF6EC-E776-9CF8-0D60-7A8E85D07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Google Shape;114;p18">
            <a:extLst>
              <a:ext uri="{FF2B5EF4-FFF2-40B4-BE49-F238E27FC236}">
                <a16:creationId xmlns:a16="http://schemas.microsoft.com/office/drawing/2014/main" id="{32B82ED6-3A69-515F-CD93-AD3AB4135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QARK - Installation Steps</a:t>
            </a:r>
            <a:endParaRPr lang="en-US">
              <a:solidFill>
                <a:srgbClr val="F2F2F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0DEB8F-EA5C-D082-36C1-575A6070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25" name="Rounded Rectangle 9">
            <a:extLst>
              <a:ext uri="{FF2B5EF4-FFF2-40B4-BE49-F238E27FC236}">
                <a16:creationId xmlns:a16="http://schemas.microsoft.com/office/drawing/2014/main" id="{30AD0254-AA91-0CF4-89B9-A28870D95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3F85312-1FE3-7866-852A-02CE685E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17" name="Google Shape;115;p18">
            <a:extLst>
              <a:ext uri="{FF2B5EF4-FFF2-40B4-BE49-F238E27FC236}">
                <a16:creationId xmlns:a16="http://schemas.microsoft.com/office/drawing/2014/main" id="{58E8BE19-8AD0-33B1-4B22-A83FE7307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830075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482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Frida - Usage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B3B94-A3A1-5416-A804-DD27663C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476884"/>
            <a:ext cx="6711654" cy="3771522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Start Frida with the app's process name:  `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frida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-U -n &lt;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app_name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&gt;`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Install Frida on Kali Linux:  `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apt install 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frida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Example script usage to hook into a method:  `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frida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-U -n &lt;</a:t>
            </a:r>
            <a:r>
              <a:rPr lang="en-US" b="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app_name</a:t>
            </a:r>
            <a:r>
              <a:rPr lang="en-US" b="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-l hook.js`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Frida - Screenshot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C98752-FC3E-9BC5-B770-9F8882AD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2" y="2489490"/>
            <a:ext cx="3967317" cy="3262017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393399E-4B5E-3E19-45BD-DCB5652A2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96" y="4866979"/>
            <a:ext cx="8067675" cy="1781175"/>
          </a:xfrm>
          <a:prstGeom prst="rect">
            <a:avLst/>
          </a:prstGeom>
        </p:spPr>
      </p:pic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A1F27E-32CA-7D66-1CF8-B93A919AA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44057" y="5391074"/>
            <a:ext cx="4191793" cy="1112514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68" name="Freeform: Shape 16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MobSF (Mobile Security Framework) - Tool Overview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idx="1"/>
          </p:nvPr>
        </p:nvSpPr>
        <p:spPr>
          <a:xfrm>
            <a:off x="827484" y="2763520"/>
            <a:ext cx="7515225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346710" indent="-28575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lang="en-IN" sz="1800" b="1" dirty="0"/>
          </a:p>
          <a:p>
            <a:pPr marL="74676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MobSF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 is an all-in-one mobile application security testing framework that provides both static and dynamic analysis for Android and iOS apps.</a:t>
            </a:r>
            <a:endParaRPr lang="en-IN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dirty="0">
              <a:latin typeface="Calibri"/>
              <a:ea typeface="Calibri"/>
              <a:cs typeface="Calibri"/>
              <a:sym typeface="Calibri"/>
            </a:endParaRPr>
          </a:p>
          <a:p>
            <a:pPr marL="34671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lang="en-IN" sz="1800" b="1" dirty="0"/>
          </a:p>
          <a:p>
            <a:pPr marL="74676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Static analysis of APK and IPA files.</a:t>
            </a:r>
            <a:endParaRPr lang="en-IN" dirty="0"/>
          </a:p>
          <a:p>
            <a:pPr marL="74676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Dynamic analysis using the integrated mobile app testing environment.</a:t>
            </a:r>
            <a:endParaRPr lang="en-IN" dirty="0"/>
          </a:p>
          <a:p>
            <a:pPr marL="74676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Malware analysis, API monitoring, and more.</a:t>
            </a:r>
            <a:endParaRPr lang="en-IN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dirty="0">
              <a:latin typeface="Calibri"/>
              <a:ea typeface="Calibri"/>
              <a:cs typeface="Calibri"/>
              <a:sym typeface="Calibri"/>
            </a:endParaRPr>
          </a:p>
          <a:p>
            <a:pPr marL="34671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Supported Platforms:</a:t>
            </a:r>
            <a:endParaRPr lang="en-IN" sz="1800" b="1" dirty="0"/>
          </a:p>
          <a:p>
            <a:pPr marL="746766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Android and iOS.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CD47BF3E-993D-4CD7-2743-0CA9EDBA7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30532617-5D89-2965-6EB3-2A111BDA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18">
            <a:extLst>
              <a:ext uri="{FF2B5EF4-FFF2-40B4-BE49-F238E27FC236}">
                <a16:creationId xmlns:a16="http://schemas.microsoft.com/office/drawing/2014/main" id="{5341CD4F-6AA0-0178-0643-B540A9A18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MobSF</a:t>
            </a:r>
            <a:r>
              <a:rPr lang="en-US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- Installation Steps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1E9956F-088F-1914-A21F-1DFDDDBBF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ounded Rectangle 9">
            <a:extLst>
              <a:ext uri="{FF2B5EF4-FFF2-40B4-BE49-F238E27FC236}">
                <a16:creationId xmlns:a16="http://schemas.microsoft.com/office/drawing/2014/main" id="{D292BC5C-AEFB-E00A-DE18-35E734503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126501E-220B-DACE-FDB6-E59BB2B92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117" name="Google Shape;115;p18">
            <a:extLst>
              <a:ext uri="{FF2B5EF4-FFF2-40B4-BE49-F238E27FC236}">
                <a16:creationId xmlns:a16="http://schemas.microsoft.com/office/drawing/2014/main" id="{31D76B9F-57BD-7C1E-3263-61DED27CB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903906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71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MobSF - Usage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51ED77-A392-492F-7436-55EA4E46716E}"/>
              </a:ext>
            </a:extLst>
          </p:cNvPr>
          <p:cNvSpPr/>
          <p:nvPr/>
        </p:nvSpPr>
        <p:spPr>
          <a:xfrm>
            <a:off x="486697" y="2810256"/>
            <a:ext cx="8171528" cy="3404277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Start the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MobSF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server:  `python3 manage.py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runserver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</a:t>
            </a:r>
          </a:p>
          <a:p>
            <a:pPr lvl="0"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Access via the browser:  `http://localhost:8000`</a:t>
            </a:r>
          </a:p>
          <a:p>
            <a:pPr lvl="0"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Upload APK/IPA files for analysis and receive detailed security reports.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MobSF - Screenshot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40EC0DDB-BACC-A823-34A9-6403DB4E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2" y="2587999"/>
            <a:ext cx="7413931" cy="398498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E07F77-04D2-3EDF-2BB0-4D4CE084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863090"/>
            <a:ext cx="4409439" cy="237007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78FAA-807D-33DC-FED3-9F97BEF07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4383638"/>
            <a:ext cx="4405736" cy="23680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7" name="Freeform: Shape 196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Drozer - Tool Overview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81" name="Google Shape;181;p29"/>
          <p:cNvSpPr txBox="1">
            <a:spLocks noGrp="1"/>
          </p:cNvSpPr>
          <p:nvPr>
            <p:ph idx="1"/>
          </p:nvPr>
        </p:nvSpPr>
        <p:spPr>
          <a:xfrm>
            <a:off x="827484" y="2763520"/>
            <a:ext cx="7515225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388620" indent="-3429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lang="en-IN" sz="1800" b="1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Drozer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 is a security testing framework designed for Android applications, enabling security researchers to test app components and interact with vulnerable apps.</a:t>
            </a:r>
            <a:endParaRPr lang="en-IN" dirty="0"/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dirty="0">
              <a:latin typeface="Calibri"/>
              <a:ea typeface="Calibri"/>
              <a:cs typeface="Calibri"/>
              <a:sym typeface="Calibri"/>
            </a:endParaRPr>
          </a:p>
          <a:p>
            <a:pPr marL="38862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lang="en-IN" sz="1800" b="1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Allows exploitation of Android vulnerabilities.</a:t>
            </a:r>
            <a:endParaRPr lang="en-IN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Provides access to a wide array of app components like activities, services, and content providers.</a:t>
            </a:r>
            <a:endParaRPr lang="en-IN" dirty="0"/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38862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libri"/>
                <a:ea typeface="Calibri"/>
                <a:cs typeface="Calibri"/>
                <a:sym typeface="Calibri"/>
              </a:rPr>
              <a:t>Supported Platforms:</a:t>
            </a:r>
            <a:endParaRPr lang="en-IN" sz="1800" b="1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Android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38078DC7-0F84-4A29-90AF-963EB2D6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81AD1893-FEAA-0E29-164F-B2CF4499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18">
            <a:extLst>
              <a:ext uri="{FF2B5EF4-FFF2-40B4-BE49-F238E27FC236}">
                <a16:creationId xmlns:a16="http://schemas.microsoft.com/office/drawing/2014/main" id="{A4CCB29F-6995-284B-DD1A-BA4B4030F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Drozer</a:t>
            </a:r>
            <a:r>
              <a:rPr lang="en-US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- Installation Steps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CD335BE-08AC-86F2-B581-7A9ECA23F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ounded Rectangle 9">
            <a:extLst>
              <a:ext uri="{FF2B5EF4-FFF2-40B4-BE49-F238E27FC236}">
                <a16:creationId xmlns:a16="http://schemas.microsoft.com/office/drawing/2014/main" id="{0707C280-6AB3-48FA-5290-87FB96AA5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E70FCCA-0A82-42BE-5621-5AA864B8B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117" name="Google Shape;115;p18">
            <a:extLst>
              <a:ext uri="{FF2B5EF4-FFF2-40B4-BE49-F238E27FC236}">
                <a16:creationId xmlns:a16="http://schemas.microsoft.com/office/drawing/2014/main" id="{BC0258C1-DBA8-CA50-5696-0C70D3F94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691021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16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Mobile device with apps">
            <a:extLst>
              <a:ext uri="{FF2B5EF4-FFF2-40B4-BE49-F238E27FC236}">
                <a16:creationId xmlns:a16="http://schemas.microsoft.com/office/drawing/2014/main" id="{DECB449A-ABC5-C3E9-D5E4-4D1F0995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5000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lang="en-US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IN" dirty="0"/>
              <a:t>What is Mobile Security?</a:t>
            </a:r>
          </a:p>
          <a:p>
            <a:pPr>
              <a:spcBef>
                <a:spcPts val="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Protection of mobile devices and applications from cyber threats.</a:t>
            </a:r>
          </a:p>
          <a:p>
            <a:pPr>
              <a:spcBef>
                <a:spcPts val="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Involves securing data, network, and device integrity.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r>
              <a:rPr lang="en-IN" dirty="0"/>
              <a:t>What is Mobile Forensics?</a:t>
            </a:r>
          </a:p>
          <a:p>
            <a:pPr rtl="0" eaLnBrk="1" latinLnBrk="0" hangingPunct="1"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Extraction, preservation, and analysis of mobile device data for investigation.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Drozer - Usage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6D77B6-79EF-E1C6-32E9-D87563A23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773680"/>
            <a:ext cx="6711654" cy="3474726"/>
          </a:xfrm>
        </p:spPr>
        <p:txBody>
          <a:bodyPr>
            <a:norm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Start the 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drozer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console:  `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drozer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console connect`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List installed apps:  `run 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app.package.list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`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Interact with app components:  `run app.activity.info -a &lt;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package_name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&gt;`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Drozer - Screenshot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B5CE2ADB-9008-E044-A1AA-47B80940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522" y="2528335"/>
            <a:ext cx="1752164" cy="3870960"/>
          </a:xfrm>
          <a:prstGeom prst="rect">
            <a:avLst/>
          </a:prstGeom>
        </p:spPr>
      </p:pic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659610B-08F7-EB6B-0281-97F85E2A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3" y="2429705"/>
            <a:ext cx="4176314" cy="423932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1CE914-3BFF-CF55-C010-D6120B5B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33" y="2522072"/>
            <a:ext cx="1905120" cy="3870960"/>
          </a:xfrm>
          <a:prstGeom prst="rect">
            <a:avLst/>
          </a:prstGeom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C0C1FAA-425C-0728-22AA-BFFE1ED1F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397" y="4593379"/>
            <a:ext cx="2330594" cy="883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16" name="Freeform: Shape 21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Xposed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Framework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5" name="Google Shape;205;p33"/>
          <p:cNvSpPr txBox="1">
            <a:spLocks noGrp="1"/>
          </p:cNvSpPr>
          <p:nvPr>
            <p:ph idx="1"/>
          </p:nvPr>
        </p:nvSpPr>
        <p:spPr>
          <a:xfrm>
            <a:off x="629920" y="2305966"/>
            <a:ext cx="8280400" cy="4405651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388620" indent="-3429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lang="en-IN" b="1" dirty="0"/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Framework to modify Android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 without modifying APKs.</a:t>
            </a:r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Helps in security testing, app debugging, and feature enhancement.</a:t>
            </a:r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Allows runtime modification of system and app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4610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500" dirty="0">
              <a:latin typeface="Calibri"/>
              <a:ea typeface="Calibri"/>
              <a:cs typeface="Calibri"/>
              <a:sym typeface="Calibri"/>
            </a:endParaRPr>
          </a:p>
          <a:p>
            <a:pPr marL="38862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lang="en-IN" b="1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Hooks into Android apps and system processes.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Enables customization without modifying system files.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Used for reverse engineering and security testing.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Supports modules for extensive modification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500" b="1" dirty="0">
              <a:latin typeface="Calibri"/>
              <a:ea typeface="Calibri"/>
              <a:cs typeface="Calibri"/>
              <a:sym typeface="Calibri"/>
            </a:endParaRPr>
          </a:p>
          <a:p>
            <a:pPr marL="388620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Supported Platforms:</a:t>
            </a:r>
            <a:endParaRPr lang="en-IN" b="1" dirty="0"/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Android (requires root access).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Works with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Magisk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systemless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 installation.</a:t>
            </a:r>
          </a:p>
          <a:p>
            <a:pPr marL="788676"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Supports Android versions from Lollipop to the latest (with compatible modules).</a:t>
            </a:r>
            <a:endParaRPr lang="en-IN" sz="1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36009C67-6F7D-08EE-8FE4-4E2814E0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0F19D1BA-833B-D4DB-1911-D7B2653D2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18">
            <a:extLst>
              <a:ext uri="{FF2B5EF4-FFF2-40B4-BE49-F238E27FC236}">
                <a16:creationId xmlns:a16="http://schemas.microsoft.com/office/drawing/2014/main" id="{6B8EE7C8-A84D-4D6C-D1CE-7A2C931383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Xposed</a:t>
            </a:r>
            <a:r>
              <a:rPr lang="en-US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- Installation Steps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AE82019-6157-329B-04A9-FC9374851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ounded Rectangle 9">
            <a:extLst>
              <a:ext uri="{FF2B5EF4-FFF2-40B4-BE49-F238E27FC236}">
                <a16:creationId xmlns:a16="http://schemas.microsoft.com/office/drawing/2014/main" id="{1B7F36C1-7740-2EA8-A776-31D22FA8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FDD62FF-2C78-213F-76FD-E6202A1CC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117" name="Google Shape;115;p18">
            <a:extLst>
              <a:ext uri="{FF2B5EF4-FFF2-40B4-BE49-F238E27FC236}">
                <a16:creationId xmlns:a16="http://schemas.microsoft.com/office/drawing/2014/main" id="{5508FEB5-E878-CD11-07D1-AAE4980ED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259061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465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28" name="Freeform: Shape 22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Xposed Usage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idx="1"/>
          </p:nvPr>
        </p:nvSpPr>
        <p:spPr>
          <a:xfrm>
            <a:off x="827484" y="2763520"/>
            <a:ext cx="6709905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1. Open </a:t>
            </a: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Xposed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 Installer</a:t>
            </a:r>
            <a:endParaRPr lang="en-IN" dirty="0"/>
          </a:p>
          <a:p>
            <a:pPr marL="0" indent="0">
              <a:lnSpc>
                <a:spcPct val="200000"/>
              </a:lnSpc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2. Enable modules and reboot</a:t>
            </a:r>
            <a:endParaRPr lang="en-IN" dirty="0"/>
          </a:p>
          <a:p>
            <a:pPr marL="0" indent="0">
              <a:lnSpc>
                <a:spcPct val="200000"/>
              </a:lnSpc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3. Use modules for security analysis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>
          <a:extLst>
            <a:ext uri="{FF2B5EF4-FFF2-40B4-BE49-F238E27FC236}">
              <a16:creationId xmlns:a16="http://schemas.microsoft.com/office/drawing/2014/main" id="{9F72B8A5-50D7-4E7C-1C8B-73237A29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B10A15A6-F6C1-CEF8-54A8-1B4276A89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 7">
            <a:extLst>
              <a:ext uri="{FF2B5EF4-FFF2-40B4-BE49-F238E27FC236}">
                <a16:creationId xmlns:a16="http://schemas.microsoft.com/office/drawing/2014/main" id="{47859913-273F-0EEB-9666-E55E8DE7E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8" name="Google Shape;198;p32">
            <a:extLst>
              <a:ext uri="{FF2B5EF4-FFF2-40B4-BE49-F238E27FC236}">
                <a16:creationId xmlns:a16="http://schemas.microsoft.com/office/drawing/2014/main" id="{BDB4519D-D552-3D93-E93E-640D96E01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Xposed - Screenshot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FD81F42-3410-8077-9A42-16599046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429988FF-726D-BEA0-B580-31C7A9D9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2050" name="Picture 2" descr="how to install lsposed xposed framework android 12">
            <a:extLst>
              <a:ext uri="{FF2B5EF4-FFF2-40B4-BE49-F238E27FC236}">
                <a16:creationId xmlns:a16="http://schemas.microsoft.com/office/drawing/2014/main" id="{1A5A55BA-F48E-FA37-DEB5-BE3BC16B5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65" y="2879136"/>
            <a:ext cx="1315335" cy="28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stall Xposed Framework on Android 12">
            <a:extLst>
              <a:ext uri="{FF2B5EF4-FFF2-40B4-BE49-F238E27FC236}">
                <a16:creationId xmlns:a16="http://schemas.microsoft.com/office/drawing/2014/main" id="{A884D6A1-1CCD-CB4D-4DE4-1F0E2147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7" y="2879136"/>
            <a:ext cx="2627728" cy="28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Install Xposed Framework on Android 11">
            <a:extLst>
              <a:ext uri="{FF2B5EF4-FFF2-40B4-BE49-F238E27FC236}">
                <a16:creationId xmlns:a16="http://schemas.microsoft.com/office/drawing/2014/main" id="{A658D271-5618-5775-48DE-21250DE0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79136"/>
            <a:ext cx="3942539" cy="28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6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82" name="Oval 18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Graphic 5" descr="A cellphone with a shield and tick on the screen&#10;&#10;AI-generated content may be incorrect.">
            <a:extLst>
              <a:ext uri="{FF2B5EF4-FFF2-40B4-BE49-F238E27FC236}">
                <a16:creationId xmlns:a16="http://schemas.microsoft.com/office/drawing/2014/main" id="{E54D06A3-82CF-6492-BDC0-6111BD8A7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638" r="4292" b="-1"/>
          <a:stretch/>
        </p:blipFill>
        <p:spPr>
          <a:xfrm>
            <a:off x="20" y="-5"/>
            <a:ext cx="9143752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9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2598F-FC35-7211-8A03-A6F16431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4775188"/>
            <a:ext cx="8407316" cy="13970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7200" dirty="0">
                <a:solidFill>
                  <a:srgbClr val="EBEB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41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Importance of Mobile Security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01" name="Google Shape;97;p15">
            <a:extLst>
              <a:ext uri="{FF2B5EF4-FFF2-40B4-BE49-F238E27FC236}">
                <a16:creationId xmlns:a16="http://schemas.microsoft.com/office/drawing/2014/main" id="{253F1EE1-65F7-A575-3FC4-7AA7FB4CA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786854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4" name="Freeform: Shape 1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Overview of Security Tools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idx="1"/>
          </p:nvPr>
        </p:nvSpPr>
        <p:spPr>
          <a:xfrm>
            <a:off x="827485" y="2763520"/>
            <a:ext cx="7219236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QARK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– Automated Security Analysis For Android.</a:t>
            </a:r>
            <a:endParaRPr lang="en-US" sz="2400" dirty="0"/>
          </a:p>
          <a:p>
            <a:pPr marL="457200" lvl="0" indent="-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Frida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– Dynamic instrumentation toolkit.</a:t>
            </a:r>
            <a:endParaRPr lang="en-US" sz="2400" dirty="0"/>
          </a:p>
          <a:p>
            <a:pPr marL="457200" lvl="0" indent="-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MobSF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– Mobile Security Framework.</a:t>
            </a:r>
            <a:endParaRPr lang="en-US" sz="2400" dirty="0"/>
          </a:p>
          <a:p>
            <a:pPr marL="457200" lvl="0" indent="-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Drozer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– Android Security Testing Tool.</a:t>
            </a:r>
            <a:endParaRPr lang="en-US" sz="2400" dirty="0"/>
          </a:p>
          <a:p>
            <a:pPr marL="457200" lvl="0" indent="-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Xposed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Framework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– Modifies Android Behavior Without Changing APK.</a:t>
            </a: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QARK (Quick Android Review Kit) - Tool Overview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idx="1"/>
          </p:nvPr>
        </p:nvSpPr>
        <p:spPr>
          <a:xfrm>
            <a:off x="827484" y="2499360"/>
            <a:ext cx="7656116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377191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b="1" dirty="0"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lang="en-IN" sz="1600" b="1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QARK is an automated tool designed for Android security auditing. It identifies common vulnerabilities in Android apps by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analyzing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 APKs and source code.</a:t>
            </a:r>
            <a:endParaRPr lang="en-IN" sz="1600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600" dirty="0">
              <a:latin typeface="Calibri"/>
              <a:ea typeface="Calibri"/>
              <a:cs typeface="Calibri"/>
              <a:sym typeface="Calibri"/>
            </a:endParaRPr>
          </a:p>
          <a:p>
            <a:pPr marL="377191" lvl="0" indent="-285750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b="1" dirty="0"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lang="en-IN" sz="1600" b="1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Performs static analysis of APKs and source code.</a:t>
            </a:r>
            <a:endParaRPr lang="en-IN" sz="1600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Detects a wide range of vulnerabilities, including insecure storage, hardcoded secrets, and potential attack vectors.</a:t>
            </a:r>
            <a:endParaRPr lang="en-IN" sz="1600" dirty="0"/>
          </a:p>
          <a:p>
            <a:pPr marL="488950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IN" sz="1600" dirty="0">
              <a:latin typeface="Calibri"/>
              <a:ea typeface="Calibri"/>
              <a:cs typeface="Calibri"/>
              <a:sym typeface="Calibri"/>
            </a:endParaRPr>
          </a:p>
          <a:p>
            <a:pPr marL="377191" lvl="0" indent="-285750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b="1" dirty="0">
                <a:latin typeface="Calibri"/>
                <a:ea typeface="Calibri"/>
                <a:cs typeface="Calibri"/>
                <a:sym typeface="Calibri"/>
              </a:rPr>
              <a:t>Supported Vulnerabilities:</a:t>
            </a:r>
            <a:endParaRPr lang="en-IN" sz="1600" b="1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Insecure WebView usage.</a:t>
            </a:r>
            <a:endParaRPr lang="en-IN" sz="1600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Missing </a:t>
            </a:r>
            <a:r>
              <a:rPr lang="en-IN" sz="1600" dirty="0" err="1">
                <a:latin typeface="Calibri"/>
                <a:ea typeface="Calibri"/>
                <a:cs typeface="Calibri"/>
                <a:sym typeface="Calibri"/>
              </a:rPr>
              <a:t>proguard</a:t>
            </a: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 rules.</a:t>
            </a:r>
            <a:endParaRPr lang="en-IN" sz="1600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Hardcoded secrets.</a:t>
            </a:r>
            <a:endParaRPr lang="en-IN" sz="1600" dirty="0"/>
          </a:p>
          <a:p>
            <a:pPr marL="777247" lvl="1" indent="-28575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/>
                <a:ea typeface="Calibri"/>
                <a:cs typeface="Calibri"/>
                <a:sym typeface="Calibri"/>
              </a:rPr>
              <a:t>Improper usage of SSL.</a:t>
            </a:r>
            <a:endParaRPr lang="en-IN" sz="1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86696" y="1063417"/>
            <a:ext cx="2629122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QARK - Installation Steps</a:t>
            </a:r>
            <a:endParaRPr lang="en-US">
              <a:solidFill>
                <a:srgbClr val="F2F2F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84632"/>
            <a:ext cx="4938073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117" name="Google Shape;115;p18">
            <a:extLst>
              <a:ext uri="{FF2B5EF4-FFF2-40B4-BE49-F238E27FC236}">
                <a16:creationId xmlns:a16="http://schemas.microsoft.com/office/drawing/2014/main" id="{20D52790-272B-A547-29BF-4425D962FA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266250"/>
              </p:ext>
            </p:extLst>
          </p:nvPr>
        </p:nvGraphicFramePr>
        <p:xfrm>
          <a:off x="4206478" y="965200"/>
          <a:ext cx="4211240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0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32" name="Freeform: Shape 131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QARK - Usage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idx="1"/>
          </p:nvPr>
        </p:nvSpPr>
        <p:spPr>
          <a:xfrm>
            <a:off x="827484" y="2763520"/>
            <a:ext cx="6709905" cy="348487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1. Run QARK with the APK or source code path:  `</a:t>
            </a: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qark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 --source &lt;</a:t>
            </a:r>
            <a:r>
              <a:rPr lang="en-IN" dirty="0" err="1">
                <a:latin typeface="Calibri"/>
                <a:ea typeface="Calibri"/>
                <a:cs typeface="Calibri"/>
                <a:sym typeface="Calibri"/>
              </a:rPr>
              <a:t>path_to_apk_or_source_code</a:t>
            </a: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&gt;`</a:t>
            </a:r>
            <a:endParaRPr lang="en-IN"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I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2. Review the generated report for security issues.</a:t>
            </a:r>
            <a:endParaRPr lang="en-IN"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dirty="0">
                <a:latin typeface="Calibri"/>
                <a:ea typeface="Calibri"/>
                <a:cs typeface="Calibri"/>
                <a:sym typeface="Calibri"/>
              </a:rPr>
              <a:t>The report includes a list of detected vulnerabilities with recommendations for mitigation.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QARK - Screenshot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C5AAE42-3EAE-775C-3013-FE9FA723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208" y="2421470"/>
            <a:ext cx="3904072" cy="4182529"/>
          </a:xfr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97A2D7-C526-8E10-E19A-D5C3A7AE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08" y="2436179"/>
            <a:ext cx="4769063" cy="402210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DD619076-9854-336B-5E75-E1BB5AB9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A466FC-4FB4-C831-CA9E-C63C222C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95" y="2318080"/>
            <a:ext cx="5251919" cy="442933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ED82DA30-D968-4685-3F99-C0F293DF6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7">
            <a:extLst>
              <a:ext uri="{FF2B5EF4-FFF2-40B4-BE49-F238E27FC236}">
                <a16:creationId xmlns:a16="http://schemas.microsoft.com/office/drawing/2014/main" id="{4C0AC7B6-7A79-51ED-886F-5B58E086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Google Shape;126;p20">
            <a:extLst>
              <a:ext uri="{FF2B5EF4-FFF2-40B4-BE49-F238E27FC236}">
                <a16:creationId xmlns:a16="http://schemas.microsoft.com/office/drawing/2014/main" id="{3BF1E28B-0926-B1E2-7A65-3D868C6BB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QARK - Screenshot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7AD831-67DC-54F5-3398-FA7CDAE30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26F4D89-BF72-77D7-4EA7-E4B028883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851AF-E24E-CE28-7D2F-35563104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753F17-93E1-6EB4-0109-B14C0B5F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2" y="2286162"/>
            <a:ext cx="5251920" cy="4429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DD486-833B-477C-D634-1575416D0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2677762"/>
            <a:ext cx="6136638" cy="35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09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1049</Words>
  <Application>Microsoft Office PowerPoint</Application>
  <PresentationFormat>On-screen Show (4:3)</PresentationFormat>
  <Paragraphs>138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Century Gothic</vt:lpstr>
      <vt:lpstr>Wingdings</vt:lpstr>
      <vt:lpstr>Wingdings 3</vt:lpstr>
      <vt:lpstr>Ion</vt:lpstr>
      <vt:lpstr>Mobile Security and Forensics Tools</vt:lpstr>
      <vt:lpstr>Introduction</vt:lpstr>
      <vt:lpstr>Importance of Mobile Security</vt:lpstr>
      <vt:lpstr>Overview of Security Tools</vt:lpstr>
      <vt:lpstr>QARK (Quick Android Review Kit) - Tool Overview</vt:lpstr>
      <vt:lpstr>QARK - Installation Steps</vt:lpstr>
      <vt:lpstr>QARK - Usage</vt:lpstr>
      <vt:lpstr>QARK - Screenshot</vt:lpstr>
      <vt:lpstr>QARK - Screenshot</vt:lpstr>
      <vt:lpstr>Frida - Tool Overview</vt:lpstr>
      <vt:lpstr>QARK - Installation Steps</vt:lpstr>
      <vt:lpstr>Frida - Usage</vt:lpstr>
      <vt:lpstr>Frida - Screenshot</vt:lpstr>
      <vt:lpstr>MobSF (Mobile Security Framework) - Tool Overview</vt:lpstr>
      <vt:lpstr>MobSF - Installation Steps</vt:lpstr>
      <vt:lpstr>MobSF - Usage</vt:lpstr>
      <vt:lpstr>MobSF - Screenshot</vt:lpstr>
      <vt:lpstr>Drozer - Tool Overview</vt:lpstr>
      <vt:lpstr>Drozer - Installation Steps</vt:lpstr>
      <vt:lpstr>Drozer - Usage</vt:lpstr>
      <vt:lpstr>Drozer - Screenshot</vt:lpstr>
      <vt:lpstr>Xposed Framework</vt:lpstr>
      <vt:lpstr>Xposed - Installation Steps</vt:lpstr>
      <vt:lpstr>Xposed Usage</vt:lpstr>
      <vt:lpstr>Xposed -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Pratham Badge</cp:lastModifiedBy>
  <cp:revision>26</cp:revision>
  <dcterms:modified xsi:type="dcterms:W3CDTF">2025-04-03T11:29:36Z</dcterms:modified>
</cp:coreProperties>
</file>